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5" r:id="rId1"/>
  </p:sldMasterIdLst>
  <p:notesMasterIdLst>
    <p:notesMasterId r:id="rId35"/>
  </p:notesMasterIdLst>
  <p:sldIdLst>
    <p:sldId id="256" r:id="rId2"/>
    <p:sldId id="257" r:id="rId3"/>
    <p:sldId id="259" r:id="rId4"/>
    <p:sldId id="258" r:id="rId5"/>
    <p:sldId id="261" r:id="rId6"/>
    <p:sldId id="260" r:id="rId7"/>
    <p:sldId id="262" r:id="rId8"/>
    <p:sldId id="275" r:id="rId9"/>
    <p:sldId id="277" r:id="rId10"/>
    <p:sldId id="288" r:id="rId11"/>
    <p:sldId id="278" r:id="rId12"/>
    <p:sldId id="279" r:id="rId13"/>
    <p:sldId id="280" r:id="rId14"/>
    <p:sldId id="281" r:id="rId15"/>
    <p:sldId id="282" r:id="rId16"/>
    <p:sldId id="283" r:id="rId17"/>
    <p:sldId id="284" r:id="rId18"/>
    <p:sldId id="285" r:id="rId19"/>
    <p:sldId id="291" r:id="rId20"/>
    <p:sldId id="287" r:id="rId21"/>
    <p:sldId id="289" r:id="rId22"/>
    <p:sldId id="263" r:id="rId23"/>
    <p:sldId id="266" r:id="rId24"/>
    <p:sldId id="267" r:id="rId25"/>
    <p:sldId id="271" r:id="rId26"/>
    <p:sldId id="270" r:id="rId27"/>
    <p:sldId id="272" r:id="rId28"/>
    <p:sldId id="265" r:id="rId29"/>
    <p:sldId id="264" r:id="rId30"/>
    <p:sldId id="274" r:id="rId31"/>
    <p:sldId id="273" r:id="rId32"/>
    <p:sldId id="276" r:id="rId33"/>
    <p:sldId id="290" r:id="rId34"/>
  </p:sldIdLst>
  <p:sldSz cx="9144000" cy="6858000" type="screen4x3"/>
  <p:notesSz cx="6858000" cy="9144000"/>
  <p:embeddedFontLst>
    <p:embeddedFont>
      <p:font typeface="Calibri" panose="020F0502020204030204" pitchFamily="34" charset="0"/>
      <p:regular r:id="rId36"/>
      <p:bold r:id="rId37"/>
      <p:italic r:id="rId38"/>
      <p:boldItalic r:id="rId39"/>
    </p:embeddedFont>
    <p:embeddedFont>
      <p:font typeface="Georgia" panose="02040502050405020303" pitchFamily="18" charset="0"/>
      <p:regular r:id="rId40"/>
      <p:bold r:id="rId41"/>
      <p:italic r:id="rId42"/>
      <p:boldItalic r:id="rId43"/>
    </p:embeddedFont>
    <p:embeddedFont>
      <p:font typeface="IBM Plex Sans" panose="020B0503050203000203" pitchFamily="34" charset="0"/>
      <p:regular r:id="rId44"/>
      <p:bold r:id="rId45"/>
      <p:italic r:id="rId46"/>
      <p:boldItalic r:id="rId47"/>
    </p:embeddedFont>
    <p:embeddedFont>
      <p:font typeface="IBM Plex Serif SemiBold" panose="02060703050406000203" pitchFamily="18" charset="0"/>
      <p:bold r:id="rId48"/>
      <p:boldItalic r:id="rId4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D738F855-3218-4A35-B156-4F6AC83E05CC}">
          <p14:sldIdLst>
            <p14:sldId id="256"/>
            <p14:sldId id="257"/>
            <p14:sldId id="259"/>
            <p14:sldId id="258"/>
          </p14:sldIdLst>
        </p14:section>
        <p14:section name="System Architecture" id="{3BB7223A-A41F-4BF9-922C-32150CFBA9CC}">
          <p14:sldIdLst>
            <p14:sldId id="261"/>
            <p14:sldId id="260"/>
          </p14:sldIdLst>
        </p14:section>
        <p14:section name="Storage Requirements" id="{2B5DEA29-6231-41E4-B83B-032F0F4E79DC}">
          <p14:sldIdLst>
            <p14:sldId id="262"/>
            <p14:sldId id="275"/>
          </p14:sldIdLst>
        </p14:section>
        <p14:section name="Entity Tables" id="{E9721D94-339E-4FB9-AAE7-DB426F82D655}">
          <p14:sldIdLst>
            <p14:sldId id="277"/>
            <p14:sldId id="288"/>
            <p14:sldId id="278"/>
            <p14:sldId id="279"/>
            <p14:sldId id="280"/>
            <p14:sldId id="281"/>
            <p14:sldId id="282"/>
            <p14:sldId id="283"/>
            <p14:sldId id="284"/>
            <p14:sldId id="285"/>
            <p14:sldId id="291"/>
            <p14:sldId id="287"/>
            <p14:sldId id="289"/>
          </p14:sldIdLst>
        </p14:section>
        <p14:section name="Operational Requirements (Matt)" id="{8FFB9763-8105-44EC-BEEE-E4DCB1049F58}">
          <p14:sldIdLst>
            <p14:sldId id="263"/>
            <p14:sldId id="266"/>
            <p14:sldId id="267"/>
            <p14:sldId id="271"/>
            <p14:sldId id="270"/>
            <p14:sldId id="272"/>
          </p14:sldIdLst>
        </p14:section>
        <p14:section name="System Rules (Matt)" id="{7E27E2DD-91EF-4112-9E04-F8471152B9B9}">
          <p14:sldIdLst>
            <p14:sldId id="265"/>
            <p14:sldId id="264"/>
            <p14:sldId id="274"/>
          </p14:sldIdLst>
        </p14:section>
        <p14:section name="Conclusion" id="{57FE3DFC-2C6C-4454-B570-7845E419BA25}">
          <p14:sldIdLst>
            <p14:sldId id="273"/>
            <p14:sldId id="276"/>
            <p14:sldId id="29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A9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16F89D-8EF3-48B6-AE0F-8480CCBB0554}" v="1105" dt="2022-03-08T21:11:50.093"/>
    <p1510:client id="{66ABB3CD-BE36-20AC-2DFD-E82A663D4739}" v="18" dt="2022-03-10T19:09:55.205"/>
    <p1510:client id="{7ABF9A8E-5694-43A3-8122-5D0EBA08AA4E}" v="8" dt="2022-04-06T07:51:32.996"/>
    <p1510:client id="{B5B716A9-83F3-4267-ACB8-3915DF08E2E4}" v="4043" dt="2022-03-08T20:42:08.3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Snider" userId="S::js1594@usnh.edu::b90997d1-0270-438c-a453-f9de43603770" providerId="AD" clId="Web-{7ABF9A8E-5694-43A3-8122-5D0EBA08AA4E}"/>
    <pc:docChg chg="modSld">
      <pc:chgData name="Joshua Snider" userId="S::js1594@usnh.edu::b90997d1-0270-438c-a453-f9de43603770" providerId="AD" clId="Web-{7ABF9A8E-5694-43A3-8122-5D0EBA08AA4E}" dt="2022-04-06T07:51:32.996" v="7" actId="1076"/>
      <pc:docMkLst>
        <pc:docMk/>
      </pc:docMkLst>
      <pc:sldChg chg="delSp">
        <pc:chgData name="Joshua Snider" userId="S::js1594@usnh.edu::b90997d1-0270-438c-a453-f9de43603770" providerId="AD" clId="Web-{7ABF9A8E-5694-43A3-8122-5D0EBA08AA4E}" dt="2022-04-06T07:47:35.772" v="1"/>
        <pc:sldMkLst>
          <pc:docMk/>
          <pc:sldMk cId="3938095750" sldId="280"/>
        </pc:sldMkLst>
        <pc:spChg chg="del">
          <ac:chgData name="Joshua Snider" userId="S::js1594@usnh.edu::b90997d1-0270-438c-a453-f9de43603770" providerId="AD" clId="Web-{7ABF9A8E-5694-43A3-8122-5D0EBA08AA4E}" dt="2022-04-06T07:47:35.772" v="1"/>
          <ac:spMkLst>
            <pc:docMk/>
            <pc:sldMk cId="3938095750" sldId="280"/>
            <ac:spMk id="4" creationId="{768FC0E3-E3F1-461C-804B-E02D8CAAF214}"/>
          </ac:spMkLst>
        </pc:spChg>
      </pc:sldChg>
      <pc:sldChg chg="delSp">
        <pc:chgData name="Joshua Snider" userId="S::js1594@usnh.edu::b90997d1-0270-438c-a453-f9de43603770" providerId="AD" clId="Web-{7ABF9A8E-5694-43A3-8122-5D0EBA08AA4E}" dt="2022-04-06T07:47:26.646" v="0"/>
        <pc:sldMkLst>
          <pc:docMk/>
          <pc:sldMk cId="2055708709" sldId="288"/>
        </pc:sldMkLst>
        <pc:spChg chg="del">
          <ac:chgData name="Joshua Snider" userId="S::js1594@usnh.edu::b90997d1-0270-438c-a453-f9de43603770" providerId="AD" clId="Web-{7ABF9A8E-5694-43A3-8122-5D0EBA08AA4E}" dt="2022-04-06T07:47:26.646" v="0"/>
          <ac:spMkLst>
            <pc:docMk/>
            <pc:sldMk cId="2055708709" sldId="288"/>
            <ac:spMk id="4" creationId="{179AA66E-1A5F-4251-BCD5-EA27CBEF07FB}"/>
          </ac:spMkLst>
        </pc:spChg>
      </pc:sldChg>
      <pc:sldChg chg="delSp modSp">
        <pc:chgData name="Joshua Snider" userId="S::js1594@usnh.edu::b90997d1-0270-438c-a453-f9de43603770" providerId="AD" clId="Web-{7ABF9A8E-5694-43A3-8122-5D0EBA08AA4E}" dt="2022-04-06T07:51:32.996" v="7" actId="1076"/>
        <pc:sldMkLst>
          <pc:docMk/>
          <pc:sldMk cId="538243664" sldId="291"/>
        </pc:sldMkLst>
        <pc:spChg chg="del">
          <ac:chgData name="Joshua Snider" userId="S::js1594@usnh.edu::b90997d1-0270-438c-a453-f9de43603770" providerId="AD" clId="Web-{7ABF9A8E-5694-43A3-8122-5D0EBA08AA4E}" dt="2022-04-06T07:47:45.537" v="2"/>
          <ac:spMkLst>
            <pc:docMk/>
            <pc:sldMk cId="538243664" sldId="291"/>
            <ac:spMk id="4" creationId="{768FC0E3-E3F1-461C-804B-E02D8CAAF214}"/>
          </ac:spMkLst>
        </pc:spChg>
        <pc:spChg chg="del">
          <ac:chgData name="Joshua Snider" userId="S::js1594@usnh.edu::b90997d1-0270-438c-a453-f9de43603770" providerId="AD" clId="Web-{7ABF9A8E-5694-43A3-8122-5D0EBA08AA4E}" dt="2022-04-06T07:51:07.261" v="4"/>
          <ac:spMkLst>
            <pc:docMk/>
            <pc:sldMk cId="538243664" sldId="291"/>
            <ac:spMk id="6" creationId="{D04BC18C-49A5-4A45-B254-3BC9752791CA}"/>
          </ac:spMkLst>
        </pc:spChg>
        <pc:graphicFrameChg chg="mod">
          <ac:chgData name="Joshua Snider" userId="S::js1594@usnh.edu::b90997d1-0270-438c-a453-f9de43603770" providerId="AD" clId="Web-{7ABF9A8E-5694-43A3-8122-5D0EBA08AA4E}" dt="2022-04-06T07:51:32.996" v="7" actId="1076"/>
          <ac:graphicFrameMkLst>
            <pc:docMk/>
            <pc:sldMk cId="538243664" sldId="291"/>
            <ac:graphicFrameMk id="8" creationId="{CFEF3F69-CB4A-411A-9055-E62A2AFF7C25}"/>
          </ac:graphicFrameMkLst>
        </pc:graphicFrameChg>
      </pc:sldChg>
    </pc:docChg>
  </pc:docChgLst>
  <pc:docChgLst>
    <pc:chgData name="Andrew Daur" userId="a56b37eb-05e3-4c12-b0f8-f13e17a651a8" providerId="ADAL" clId="{6416F89D-8EF3-48B6-AE0F-8480CCBB0554}"/>
    <pc:docChg chg="custSel addSld modSld">
      <pc:chgData name="Andrew Daur" userId="a56b37eb-05e3-4c12-b0f8-f13e17a651a8" providerId="ADAL" clId="{6416F89D-8EF3-48B6-AE0F-8480CCBB0554}" dt="2022-03-08T21:11:50.094" v="1143" actId="20577"/>
      <pc:docMkLst>
        <pc:docMk/>
      </pc:docMkLst>
      <pc:sldChg chg="addSp modSp mod">
        <pc:chgData name="Andrew Daur" userId="a56b37eb-05e3-4c12-b0f8-f13e17a651a8" providerId="ADAL" clId="{6416F89D-8EF3-48B6-AE0F-8480CCBB0554}" dt="2022-03-08T20:38:10.216" v="648" actId="14100"/>
        <pc:sldMkLst>
          <pc:docMk/>
          <pc:sldMk cId="2102322015" sldId="256"/>
        </pc:sldMkLst>
        <pc:spChg chg="add mod">
          <ac:chgData name="Andrew Daur" userId="a56b37eb-05e3-4c12-b0f8-f13e17a651a8" providerId="ADAL" clId="{6416F89D-8EF3-48B6-AE0F-8480CCBB0554}" dt="2022-03-08T20:38:10.216" v="648" actId="14100"/>
          <ac:spMkLst>
            <pc:docMk/>
            <pc:sldMk cId="2102322015" sldId="256"/>
            <ac:spMk id="8" creationId="{CB6AD9BA-DED5-4E5E-98BC-24A8F2BD9680}"/>
          </ac:spMkLst>
        </pc:spChg>
      </pc:sldChg>
      <pc:sldChg chg="modNotesTx">
        <pc:chgData name="Andrew Daur" userId="a56b37eb-05e3-4c12-b0f8-f13e17a651a8" providerId="ADAL" clId="{6416F89D-8EF3-48B6-AE0F-8480CCBB0554}" dt="2022-03-08T20:46:22.974" v="892" actId="6549"/>
        <pc:sldMkLst>
          <pc:docMk/>
          <pc:sldMk cId="4122975437" sldId="259"/>
        </pc:sldMkLst>
      </pc:sldChg>
      <pc:sldChg chg="delSp mod">
        <pc:chgData name="Andrew Daur" userId="a56b37eb-05e3-4c12-b0f8-f13e17a651a8" providerId="ADAL" clId="{6416F89D-8EF3-48B6-AE0F-8480CCBB0554}" dt="2022-03-08T20:28:30.410" v="529" actId="478"/>
        <pc:sldMkLst>
          <pc:docMk/>
          <pc:sldMk cId="564513120" sldId="260"/>
        </pc:sldMkLst>
        <pc:spChg chg="del">
          <ac:chgData name="Andrew Daur" userId="a56b37eb-05e3-4c12-b0f8-f13e17a651a8" providerId="ADAL" clId="{6416F89D-8EF3-48B6-AE0F-8480CCBB0554}" dt="2022-03-08T20:28:30.410" v="529" actId="478"/>
          <ac:spMkLst>
            <pc:docMk/>
            <pc:sldMk cId="564513120" sldId="260"/>
            <ac:spMk id="8" creationId="{5B7C550E-0ACC-4163-933F-1689FA3BD6E6}"/>
          </ac:spMkLst>
        </pc:spChg>
      </pc:sldChg>
      <pc:sldChg chg="modSp">
        <pc:chgData name="Andrew Daur" userId="a56b37eb-05e3-4c12-b0f8-f13e17a651a8" providerId="ADAL" clId="{6416F89D-8EF3-48B6-AE0F-8480CCBB0554}" dt="2022-03-03T17:37:52.674" v="58" actId="207"/>
        <pc:sldMkLst>
          <pc:docMk/>
          <pc:sldMk cId="3219033537" sldId="261"/>
        </pc:sldMkLst>
        <pc:graphicFrameChg chg="mod">
          <ac:chgData name="Andrew Daur" userId="a56b37eb-05e3-4c12-b0f8-f13e17a651a8" providerId="ADAL" clId="{6416F89D-8EF3-48B6-AE0F-8480CCBB0554}" dt="2022-03-03T17:37:52.674" v="58" actId="207"/>
          <ac:graphicFrameMkLst>
            <pc:docMk/>
            <pc:sldMk cId="3219033537" sldId="261"/>
            <ac:graphicFrameMk id="7" creationId="{4328995B-C228-40D3-9472-1493C8CC50CD}"/>
          </ac:graphicFrameMkLst>
        </pc:graphicFrameChg>
      </pc:sldChg>
      <pc:sldChg chg="delSp mod">
        <pc:chgData name="Andrew Daur" userId="a56b37eb-05e3-4c12-b0f8-f13e17a651a8" providerId="ADAL" clId="{6416F89D-8EF3-48B6-AE0F-8480CCBB0554}" dt="2022-03-08T20:28:26.617" v="528" actId="478"/>
        <pc:sldMkLst>
          <pc:docMk/>
          <pc:sldMk cId="3197188185" sldId="262"/>
        </pc:sldMkLst>
        <pc:spChg chg="del">
          <ac:chgData name="Andrew Daur" userId="a56b37eb-05e3-4c12-b0f8-f13e17a651a8" providerId="ADAL" clId="{6416F89D-8EF3-48B6-AE0F-8480CCBB0554}" dt="2022-03-08T20:28:26.617" v="528" actId="478"/>
          <ac:spMkLst>
            <pc:docMk/>
            <pc:sldMk cId="3197188185" sldId="262"/>
            <ac:spMk id="4" creationId="{4DDF2F34-28F7-48B7-8DA5-5189AC23793E}"/>
          </ac:spMkLst>
        </pc:spChg>
      </pc:sldChg>
      <pc:sldChg chg="modSp mod">
        <pc:chgData name="Andrew Daur" userId="a56b37eb-05e3-4c12-b0f8-f13e17a651a8" providerId="ADAL" clId="{6416F89D-8EF3-48B6-AE0F-8480CCBB0554}" dt="2022-03-03T18:35:30.968" v="64" actId="14100"/>
        <pc:sldMkLst>
          <pc:docMk/>
          <pc:sldMk cId="3487276368" sldId="267"/>
        </pc:sldMkLst>
        <pc:spChg chg="mod">
          <ac:chgData name="Andrew Daur" userId="a56b37eb-05e3-4c12-b0f8-f13e17a651a8" providerId="ADAL" clId="{6416F89D-8EF3-48B6-AE0F-8480CCBB0554}" dt="2022-03-03T18:35:30.968" v="64" actId="14100"/>
          <ac:spMkLst>
            <pc:docMk/>
            <pc:sldMk cId="3487276368" sldId="267"/>
            <ac:spMk id="3" creationId="{9923B94F-F559-4B4E-8B79-603B45322324}"/>
          </ac:spMkLst>
        </pc:spChg>
      </pc:sldChg>
      <pc:sldChg chg="modSp mod">
        <pc:chgData name="Andrew Daur" userId="a56b37eb-05e3-4c12-b0f8-f13e17a651a8" providerId="ADAL" clId="{6416F89D-8EF3-48B6-AE0F-8480CCBB0554}" dt="2022-03-03T17:25:34.319" v="57" actId="20577"/>
        <pc:sldMkLst>
          <pc:docMk/>
          <pc:sldMk cId="3013892619" sldId="270"/>
        </pc:sldMkLst>
        <pc:spChg chg="mod">
          <ac:chgData name="Andrew Daur" userId="a56b37eb-05e3-4c12-b0f8-f13e17a651a8" providerId="ADAL" clId="{6416F89D-8EF3-48B6-AE0F-8480CCBB0554}" dt="2022-03-03T17:25:34.319" v="57" actId="20577"/>
          <ac:spMkLst>
            <pc:docMk/>
            <pc:sldMk cId="3013892619" sldId="270"/>
            <ac:spMk id="2" creationId="{43E2B705-A058-4F44-AA62-50345AE735DD}"/>
          </ac:spMkLst>
        </pc:spChg>
      </pc:sldChg>
      <pc:sldChg chg="modSp mod">
        <pc:chgData name="Andrew Daur" userId="a56b37eb-05e3-4c12-b0f8-f13e17a651a8" providerId="ADAL" clId="{6416F89D-8EF3-48B6-AE0F-8480CCBB0554}" dt="2022-03-03T18:37:36.967" v="74" actId="1076"/>
        <pc:sldMkLst>
          <pc:docMk/>
          <pc:sldMk cId="2152685810" sldId="271"/>
        </pc:sldMkLst>
        <pc:spChg chg="mod">
          <ac:chgData name="Andrew Daur" userId="a56b37eb-05e3-4c12-b0f8-f13e17a651a8" providerId="ADAL" clId="{6416F89D-8EF3-48B6-AE0F-8480CCBB0554}" dt="2022-03-03T17:25:29.321" v="49" actId="20577"/>
          <ac:spMkLst>
            <pc:docMk/>
            <pc:sldMk cId="2152685810" sldId="271"/>
            <ac:spMk id="2" creationId="{43E2B705-A058-4F44-AA62-50345AE735DD}"/>
          </ac:spMkLst>
        </pc:spChg>
        <pc:spChg chg="mod">
          <ac:chgData name="Andrew Daur" userId="a56b37eb-05e3-4c12-b0f8-f13e17a651a8" providerId="ADAL" clId="{6416F89D-8EF3-48B6-AE0F-8480CCBB0554}" dt="2022-03-03T18:37:36.967" v="74" actId="1076"/>
          <ac:spMkLst>
            <pc:docMk/>
            <pc:sldMk cId="2152685810" sldId="271"/>
            <ac:spMk id="4" creationId="{DA0C40BA-9CC4-4B59-A803-911C7CA3F6ED}"/>
          </ac:spMkLst>
        </pc:spChg>
        <pc:spChg chg="mod">
          <ac:chgData name="Andrew Daur" userId="a56b37eb-05e3-4c12-b0f8-f13e17a651a8" providerId="ADAL" clId="{6416F89D-8EF3-48B6-AE0F-8480CCBB0554}" dt="2022-03-03T18:37:24.171" v="72" actId="14100"/>
          <ac:spMkLst>
            <pc:docMk/>
            <pc:sldMk cId="2152685810" sldId="271"/>
            <ac:spMk id="5" creationId="{4A514C75-4AB0-4BA8-B9DD-376907701BFA}"/>
          </ac:spMkLst>
        </pc:spChg>
      </pc:sldChg>
      <pc:sldChg chg="modSp mod">
        <pc:chgData name="Andrew Daur" userId="a56b37eb-05e3-4c12-b0f8-f13e17a651a8" providerId="ADAL" clId="{6416F89D-8EF3-48B6-AE0F-8480CCBB0554}" dt="2022-03-03T18:37:53.153" v="88" actId="1035"/>
        <pc:sldMkLst>
          <pc:docMk/>
          <pc:sldMk cId="425509806" sldId="272"/>
        </pc:sldMkLst>
        <pc:spChg chg="mod">
          <ac:chgData name="Andrew Daur" userId="a56b37eb-05e3-4c12-b0f8-f13e17a651a8" providerId="ADAL" clId="{6416F89D-8EF3-48B6-AE0F-8480CCBB0554}" dt="2022-03-03T18:37:53.153" v="88" actId="1035"/>
          <ac:spMkLst>
            <pc:docMk/>
            <pc:sldMk cId="425509806" sldId="272"/>
            <ac:spMk id="9" creationId="{C8E05DE7-BDF6-45F6-812D-BEDDA563D5BF}"/>
          </ac:spMkLst>
        </pc:spChg>
      </pc:sldChg>
      <pc:sldChg chg="modSp mod">
        <pc:chgData name="Andrew Daur" userId="a56b37eb-05e3-4c12-b0f8-f13e17a651a8" providerId="ADAL" clId="{6416F89D-8EF3-48B6-AE0F-8480CCBB0554}" dt="2022-03-03T18:38:48.739" v="157" actId="20577"/>
        <pc:sldMkLst>
          <pc:docMk/>
          <pc:sldMk cId="1801730222" sldId="273"/>
        </pc:sldMkLst>
        <pc:spChg chg="mod">
          <ac:chgData name="Andrew Daur" userId="a56b37eb-05e3-4c12-b0f8-f13e17a651a8" providerId="ADAL" clId="{6416F89D-8EF3-48B6-AE0F-8480CCBB0554}" dt="2022-03-03T18:38:48.739" v="157" actId="20577"/>
          <ac:spMkLst>
            <pc:docMk/>
            <pc:sldMk cId="1801730222" sldId="273"/>
            <ac:spMk id="7" creationId="{A1E96032-B9BE-481E-A504-82ABB2CC57CA}"/>
          </ac:spMkLst>
        </pc:spChg>
      </pc:sldChg>
      <pc:sldChg chg="addSp delSp modSp add mod">
        <pc:chgData name="Andrew Daur" userId="a56b37eb-05e3-4c12-b0f8-f13e17a651a8" providerId="ADAL" clId="{6416F89D-8EF3-48B6-AE0F-8480CCBB0554}" dt="2022-03-03T17:42:51.500" v="62" actId="27614"/>
        <pc:sldMkLst>
          <pc:docMk/>
          <pc:sldMk cId="429926698" sldId="275"/>
        </pc:sldMkLst>
        <pc:spChg chg="add del mod">
          <ac:chgData name="Andrew Daur" userId="a56b37eb-05e3-4c12-b0f8-f13e17a651a8" providerId="ADAL" clId="{6416F89D-8EF3-48B6-AE0F-8480CCBB0554}" dt="2022-03-02T18:02:33.429" v="39" actId="478"/>
          <ac:spMkLst>
            <pc:docMk/>
            <pc:sldMk cId="429926698" sldId="275"/>
            <ac:spMk id="3" creationId="{914B9FE4-43D4-4FED-BC15-FE8E90B9A0CC}"/>
          </ac:spMkLst>
        </pc:spChg>
        <pc:spChg chg="mod">
          <ac:chgData name="Andrew Daur" userId="a56b37eb-05e3-4c12-b0f8-f13e17a651a8" providerId="ADAL" clId="{6416F89D-8EF3-48B6-AE0F-8480CCBB0554}" dt="2022-03-02T18:02:27.264" v="37" actId="20577"/>
          <ac:spMkLst>
            <pc:docMk/>
            <pc:sldMk cId="429926698" sldId="275"/>
            <ac:spMk id="4" creationId="{EAAE135A-4C03-4FD0-83FA-A064E4B80DB2}"/>
          </ac:spMkLst>
        </pc:spChg>
        <pc:graphicFrameChg chg="del">
          <ac:chgData name="Andrew Daur" userId="a56b37eb-05e3-4c12-b0f8-f13e17a651a8" providerId="ADAL" clId="{6416F89D-8EF3-48B6-AE0F-8480CCBB0554}" dt="2022-03-02T18:02:30.869" v="38" actId="478"/>
          <ac:graphicFrameMkLst>
            <pc:docMk/>
            <pc:sldMk cId="429926698" sldId="275"/>
            <ac:graphicFrameMk id="7" creationId="{E576CE90-F1E5-4201-9108-90D4BA9DFE11}"/>
          </ac:graphicFrameMkLst>
        </pc:graphicFrameChg>
        <pc:picChg chg="add del mod">
          <ac:chgData name="Andrew Daur" userId="a56b37eb-05e3-4c12-b0f8-f13e17a651a8" providerId="ADAL" clId="{6416F89D-8EF3-48B6-AE0F-8480CCBB0554}" dt="2022-03-03T17:42:32.559" v="59" actId="478"/>
          <ac:picMkLst>
            <pc:docMk/>
            <pc:sldMk cId="429926698" sldId="275"/>
            <ac:picMk id="6" creationId="{52E03673-11AA-4502-B6CF-72E298A0D0D2}"/>
          </ac:picMkLst>
        </pc:picChg>
        <pc:picChg chg="add mod">
          <ac:chgData name="Andrew Daur" userId="a56b37eb-05e3-4c12-b0f8-f13e17a651a8" providerId="ADAL" clId="{6416F89D-8EF3-48B6-AE0F-8480CCBB0554}" dt="2022-03-03T17:42:51.500" v="62" actId="27614"/>
          <ac:picMkLst>
            <pc:docMk/>
            <pc:sldMk cId="429926698" sldId="275"/>
            <ac:picMk id="10" creationId="{662F4884-9CC3-4390-9DDF-7E7BFE55DADC}"/>
          </ac:picMkLst>
        </pc:picChg>
      </pc:sldChg>
      <pc:sldChg chg="modSp">
        <pc:chgData name="Andrew Daur" userId="a56b37eb-05e3-4c12-b0f8-f13e17a651a8" providerId="ADAL" clId="{6416F89D-8EF3-48B6-AE0F-8480CCBB0554}" dt="2022-03-08T18:26:06.803" v="254"/>
        <pc:sldMkLst>
          <pc:docMk/>
          <pc:sldMk cId="2171832754" sldId="276"/>
        </pc:sldMkLst>
        <pc:graphicFrameChg chg="mod">
          <ac:chgData name="Andrew Daur" userId="a56b37eb-05e3-4c12-b0f8-f13e17a651a8" providerId="ADAL" clId="{6416F89D-8EF3-48B6-AE0F-8480CCBB0554}" dt="2022-03-08T18:26:06.803" v="254"/>
          <ac:graphicFrameMkLst>
            <pc:docMk/>
            <pc:sldMk cId="2171832754" sldId="276"/>
            <ac:graphicFrameMk id="13" creationId="{223F09C4-77F8-4C7E-8B0B-B9573D3EAD6C}"/>
          </ac:graphicFrameMkLst>
        </pc:graphicFrameChg>
      </pc:sldChg>
      <pc:sldChg chg="modSp mod modNotesTx">
        <pc:chgData name="Andrew Daur" userId="a56b37eb-05e3-4c12-b0f8-f13e17a651a8" providerId="ADAL" clId="{6416F89D-8EF3-48B6-AE0F-8480CCBB0554}" dt="2022-03-08T21:11:50.094" v="1143" actId="20577"/>
        <pc:sldMkLst>
          <pc:docMk/>
          <pc:sldMk cId="991975188" sldId="277"/>
        </pc:sldMkLst>
        <pc:spChg chg="mod">
          <ac:chgData name="Andrew Daur" userId="a56b37eb-05e3-4c12-b0f8-f13e17a651a8" providerId="ADAL" clId="{6416F89D-8EF3-48B6-AE0F-8480CCBB0554}" dt="2022-03-08T20:23:46.291" v="365" actId="20577"/>
          <ac:spMkLst>
            <pc:docMk/>
            <pc:sldMk cId="991975188" sldId="277"/>
            <ac:spMk id="2" creationId="{2F826A6F-75A5-48C8-8791-7B51410AA3ED}"/>
          </ac:spMkLst>
        </pc:spChg>
        <pc:spChg chg="mod">
          <ac:chgData name="Andrew Daur" userId="a56b37eb-05e3-4c12-b0f8-f13e17a651a8" providerId="ADAL" clId="{6416F89D-8EF3-48B6-AE0F-8480CCBB0554}" dt="2022-03-08T21:11:50.094" v="1143" actId="20577"/>
          <ac:spMkLst>
            <pc:docMk/>
            <pc:sldMk cId="991975188" sldId="277"/>
            <ac:spMk id="4" creationId="{179AA66E-1A5F-4251-BCD5-EA27CBEF07FB}"/>
          </ac:spMkLst>
        </pc:spChg>
      </pc:sldChg>
      <pc:sldChg chg="modSp mod">
        <pc:chgData name="Andrew Daur" userId="a56b37eb-05e3-4c12-b0f8-f13e17a651a8" providerId="ADAL" clId="{6416F89D-8EF3-48B6-AE0F-8480CCBB0554}" dt="2022-03-08T17:44:30.148" v="218" actId="14734"/>
        <pc:sldMkLst>
          <pc:docMk/>
          <pc:sldMk cId="1355699605" sldId="278"/>
        </pc:sldMkLst>
        <pc:graphicFrameChg chg="modGraphic">
          <ac:chgData name="Andrew Daur" userId="a56b37eb-05e3-4c12-b0f8-f13e17a651a8" providerId="ADAL" clId="{6416F89D-8EF3-48B6-AE0F-8480CCBB0554}" dt="2022-03-08T17:44:30.148" v="218" actId="14734"/>
          <ac:graphicFrameMkLst>
            <pc:docMk/>
            <pc:sldMk cId="1355699605" sldId="278"/>
            <ac:graphicFrameMk id="5" creationId="{5B6140F2-46C0-438B-9C5B-37B46635A496}"/>
          </ac:graphicFrameMkLst>
        </pc:graphicFrameChg>
      </pc:sldChg>
      <pc:sldChg chg="modSp mod">
        <pc:chgData name="Andrew Daur" userId="a56b37eb-05e3-4c12-b0f8-f13e17a651a8" providerId="ADAL" clId="{6416F89D-8EF3-48B6-AE0F-8480CCBB0554}" dt="2022-03-08T17:42:00.064" v="195" actId="14100"/>
        <pc:sldMkLst>
          <pc:docMk/>
          <pc:sldMk cId="1196479950" sldId="279"/>
        </pc:sldMkLst>
        <pc:graphicFrameChg chg="mod modGraphic">
          <ac:chgData name="Andrew Daur" userId="a56b37eb-05e3-4c12-b0f8-f13e17a651a8" providerId="ADAL" clId="{6416F89D-8EF3-48B6-AE0F-8480CCBB0554}" dt="2022-03-08T17:42:00.064" v="195" actId="14100"/>
          <ac:graphicFrameMkLst>
            <pc:docMk/>
            <pc:sldMk cId="1196479950" sldId="279"/>
            <ac:graphicFrameMk id="5" creationId="{1360E7E6-9D93-452B-A8C0-1F4237FCF754}"/>
          </ac:graphicFrameMkLst>
        </pc:graphicFrameChg>
      </pc:sldChg>
      <pc:sldChg chg="modSp mod">
        <pc:chgData name="Andrew Daur" userId="a56b37eb-05e3-4c12-b0f8-f13e17a651a8" providerId="ADAL" clId="{6416F89D-8EF3-48B6-AE0F-8480CCBB0554}" dt="2022-03-08T21:10:14.450" v="926" actId="20577"/>
        <pc:sldMkLst>
          <pc:docMk/>
          <pc:sldMk cId="3938095750" sldId="280"/>
        </pc:sldMkLst>
        <pc:graphicFrameChg chg="modGraphic">
          <ac:chgData name="Andrew Daur" userId="a56b37eb-05e3-4c12-b0f8-f13e17a651a8" providerId="ADAL" clId="{6416F89D-8EF3-48B6-AE0F-8480CCBB0554}" dt="2022-03-08T21:10:14.450" v="926" actId="20577"/>
          <ac:graphicFrameMkLst>
            <pc:docMk/>
            <pc:sldMk cId="3938095750" sldId="280"/>
            <ac:graphicFrameMk id="5" creationId="{DDF69B2F-A15B-454F-A322-FED5BEE4006D}"/>
          </ac:graphicFrameMkLst>
        </pc:graphicFrameChg>
      </pc:sldChg>
      <pc:sldChg chg="modSp mod">
        <pc:chgData name="Andrew Daur" userId="a56b37eb-05e3-4c12-b0f8-f13e17a651a8" providerId="ADAL" clId="{6416F89D-8EF3-48B6-AE0F-8480CCBB0554}" dt="2022-03-08T21:10:06.591" v="908" actId="20577"/>
        <pc:sldMkLst>
          <pc:docMk/>
          <pc:sldMk cId="2646795744" sldId="281"/>
        </pc:sldMkLst>
        <pc:graphicFrameChg chg="modGraphic">
          <ac:chgData name="Andrew Daur" userId="a56b37eb-05e3-4c12-b0f8-f13e17a651a8" providerId="ADAL" clId="{6416F89D-8EF3-48B6-AE0F-8480CCBB0554}" dt="2022-03-08T21:10:06.591" v="908" actId="20577"/>
          <ac:graphicFrameMkLst>
            <pc:docMk/>
            <pc:sldMk cId="2646795744" sldId="281"/>
            <ac:graphicFrameMk id="5" creationId="{FA0367C3-A235-4DB5-91CB-FC07E1D84577}"/>
          </ac:graphicFrameMkLst>
        </pc:graphicFrameChg>
      </pc:sldChg>
      <pc:sldChg chg="modSp mod">
        <pc:chgData name="Andrew Daur" userId="a56b37eb-05e3-4c12-b0f8-f13e17a651a8" providerId="ADAL" clId="{6416F89D-8EF3-48B6-AE0F-8480CCBB0554}" dt="2022-03-08T17:42:49.542" v="200" actId="255"/>
        <pc:sldMkLst>
          <pc:docMk/>
          <pc:sldMk cId="2729376401" sldId="282"/>
        </pc:sldMkLst>
        <pc:graphicFrameChg chg="modGraphic">
          <ac:chgData name="Andrew Daur" userId="a56b37eb-05e3-4c12-b0f8-f13e17a651a8" providerId="ADAL" clId="{6416F89D-8EF3-48B6-AE0F-8480CCBB0554}" dt="2022-03-08T17:42:49.542" v="200" actId="255"/>
          <ac:graphicFrameMkLst>
            <pc:docMk/>
            <pc:sldMk cId="2729376401" sldId="282"/>
            <ac:graphicFrameMk id="5" creationId="{85B08933-706F-491C-AE89-AB032847E130}"/>
          </ac:graphicFrameMkLst>
        </pc:graphicFrameChg>
      </pc:sldChg>
      <pc:sldChg chg="modSp mod">
        <pc:chgData name="Andrew Daur" userId="a56b37eb-05e3-4c12-b0f8-f13e17a651a8" providerId="ADAL" clId="{6416F89D-8EF3-48B6-AE0F-8480CCBB0554}" dt="2022-03-08T17:42:39.658" v="199" actId="255"/>
        <pc:sldMkLst>
          <pc:docMk/>
          <pc:sldMk cId="1482740416" sldId="283"/>
        </pc:sldMkLst>
        <pc:graphicFrameChg chg="modGraphic">
          <ac:chgData name="Andrew Daur" userId="a56b37eb-05e3-4c12-b0f8-f13e17a651a8" providerId="ADAL" clId="{6416F89D-8EF3-48B6-AE0F-8480CCBB0554}" dt="2022-03-08T17:42:39.658" v="199" actId="255"/>
          <ac:graphicFrameMkLst>
            <pc:docMk/>
            <pc:sldMk cId="1482740416" sldId="283"/>
            <ac:graphicFrameMk id="5" creationId="{941EFF7B-7EFE-4611-AC74-30F316620887}"/>
          </ac:graphicFrameMkLst>
        </pc:graphicFrameChg>
      </pc:sldChg>
      <pc:sldChg chg="modSp mod">
        <pc:chgData name="Andrew Daur" userId="a56b37eb-05e3-4c12-b0f8-f13e17a651a8" providerId="ADAL" clId="{6416F89D-8EF3-48B6-AE0F-8480CCBB0554}" dt="2022-03-08T17:40:27.332" v="172" actId="113"/>
        <pc:sldMkLst>
          <pc:docMk/>
          <pc:sldMk cId="2642781147" sldId="284"/>
        </pc:sldMkLst>
        <pc:graphicFrameChg chg="modGraphic">
          <ac:chgData name="Andrew Daur" userId="a56b37eb-05e3-4c12-b0f8-f13e17a651a8" providerId="ADAL" clId="{6416F89D-8EF3-48B6-AE0F-8480CCBB0554}" dt="2022-03-08T17:40:27.332" v="172" actId="113"/>
          <ac:graphicFrameMkLst>
            <pc:docMk/>
            <pc:sldMk cId="2642781147" sldId="284"/>
            <ac:graphicFrameMk id="5" creationId="{E4AF6819-553D-4D7D-AE8A-8AF260D419A0}"/>
          </ac:graphicFrameMkLst>
        </pc:graphicFrameChg>
      </pc:sldChg>
      <pc:sldChg chg="modSp mod">
        <pc:chgData name="Andrew Daur" userId="a56b37eb-05e3-4c12-b0f8-f13e17a651a8" providerId="ADAL" clId="{6416F89D-8EF3-48B6-AE0F-8480CCBB0554}" dt="2022-03-08T17:45:36.839" v="224" actId="14734"/>
        <pc:sldMkLst>
          <pc:docMk/>
          <pc:sldMk cId="2537523602" sldId="285"/>
        </pc:sldMkLst>
        <pc:graphicFrameChg chg="modGraphic">
          <ac:chgData name="Andrew Daur" userId="a56b37eb-05e3-4c12-b0f8-f13e17a651a8" providerId="ADAL" clId="{6416F89D-8EF3-48B6-AE0F-8480CCBB0554}" dt="2022-03-08T17:45:36.839" v="224" actId="14734"/>
          <ac:graphicFrameMkLst>
            <pc:docMk/>
            <pc:sldMk cId="2537523602" sldId="285"/>
            <ac:graphicFrameMk id="5" creationId="{8F73D59A-C952-4EB1-B7D1-01B254FBDD21}"/>
          </ac:graphicFrameMkLst>
        </pc:graphicFrameChg>
      </pc:sldChg>
      <pc:sldChg chg="modSp mod">
        <pc:chgData name="Andrew Daur" userId="a56b37eb-05e3-4c12-b0f8-f13e17a651a8" providerId="ADAL" clId="{6416F89D-8EF3-48B6-AE0F-8480CCBB0554}" dt="2022-03-08T17:39:25.923" v="168" actId="113"/>
        <pc:sldMkLst>
          <pc:docMk/>
          <pc:sldMk cId="2025819478" sldId="287"/>
        </pc:sldMkLst>
        <pc:graphicFrameChg chg="mod modGraphic">
          <ac:chgData name="Andrew Daur" userId="a56b37eb-05e3-4c12-b0f8-f13e17a651a8" providerId="ADAL" clId="{6416F89D-8EF3-48B6-AE0F-8480CCBB0554}" dt="2022-03-08T17:39:25.923" v="168" actId="113"/>
          <ac:graphicFrameMkLst>
            <pc:docMk/>
            <pc:sldMk cId="2025819478" sldId="287"/>
            <ac:graphicFrameMk id="5" creationId="{24990A65-90FD-41DE-AE1D-A404C199D061}"/>
          </ac:graphicFrameMkLst>
        </pc:graphicFrameChg>
      </pc:sldChg>
      <pc:sldChg chg="modSp mod">
        <pc:chgData name="Andrew Daur" userId="a56b37eb-05e3-4c12-b0f8-f13e17a651a8" providerId="ADAL" clId="{6416F89D-8EF3-48B6-AE0F-8480CCBB0554}" dt="2022-03-08T17:43:51" v="211" actId="255"/>
        <pc:sldMkLst>
          <pc:docMk/>
          <pc:sldMk cId="2055708709" sldId="288"/>
        </pc:sldMkLst>
        <pc:graphicFrameChg chg="modGraphic">
          <ac:chgData name="Andrew Daur" userId="a56b37eb-05e3-4c12-b0f8-f13e17a651a8" providerId="ADAL" clId="{6416F89D-8EF3-48B6-AE0F-8480CCBB0554}" dt="2022-03-08T17:43:51" v="211" actId="255"/>
          <ac:graphicFrameMkLst>
            <pc:docMk/>
            <pc:sldMk cId="2055708709" sldId="288"/>
            <ac:graphicFrameMk id="5" creationId="{AC4DAE45-13D2-422A-AF87-D2254355CB61}"/>
          </ac:graphicFrameMkLst>
        </pc:graphicFrameChg>
      </pc:sldChg>
      <pc:sldChg chg="modSp mod">
        <pc:chgData name="Andrew Daur" userId="a56b37eb-05e3-4c12-b0f8-f13e17a651a8" providerId="ADAL" clId="{6416F89D-8EF3-48B6-AE0F-8480CCBB0554}" dt="2022-03-08T17:47:12.598" v="250" actId="20577"/>
        <pc:sldMkLst>
          <pc:docMk/>
          <pc:sldMk cId="3747759704" sldId="289"/>
        </pc:sldMkLst>
        <pc:spChg chg="mod">
          <ac:chgData name="Andrew Daur" userId="a56b37eb-05e3-4c12-b0f8-f13e17a651a8" providerId="ADAL" clId="{6416F89D-8EF3-48B6-AE0F-8480CCBB0554}" dt="2022-03-08T17:47:12.598" v="250" actId="20577"/>
          <ac:spMkLst>
            <pc:docMk/>
            <pc:sldMk cId="3747759704" sldId="289"/>
            <ac:spMk id="2" creationId="{2F826A6F-75A5-48C8-8791-7B51410AA3ED}"/>
          </ac:spMkLst>
        </pc:spChg>
        <pc:spChg chg="mod">
          <ac:chgData name="Andrew Daur" userId="a56b37eb-05e3-4c12-b0f8-f13e17a651a8" providerId="ADAL" clId="{6416F89D-8EF3-48B6-AE0F-8480CCBB0554}" dt="2022-03-08T17:47:06.309" v="238" actId="20577"/>
          <ac:spMkLst>
            <pc:docMk/>
            <pc:sldMk cId="3747759704" sldId="289"/>
            <ac:spMk id="5" creationId="{0B1A9831-FA3A-4198-A3FE-F545FB4D04D0}"/>
          </ac:spMkLst>
        </pc:spChg>
      </pc:sldChg>
      <pc:sldChg chg="modSp mod">
        <pc:chgData name="Andrew Daur" userId="a56b37eb-05e3-4c12-b0f8-f13e17a651a8" providerId="ADAL" clId="{6416F89D-8EF3-48B6-AE0F-8480CCBB0554}" dt="2022-03-08T17:46:06.072" v="226" actId="14100"/>
        <pc:sldMkLst>
          <pc:docMk/>
          <pc:sldMk cId="538243664" sldId="291"/>
        </pc:sldMkLst>
        <pc:graphicFrameChg chg="mod modGraphic">
          <ac:chgData name="Andrew Daur" userId="a56b37eb-05e3-4c12-b0f8-f13e17a651a8" providerId="ADAL" clId="{6416F89D-8EF3-48B6-AE0F-8480CCBB0554}" dt="2022-03-08T17:46:06.072" v="226" actId="14100"/>
          <ac:graphicFrameMkLst>
            <pc:docMk/>
            <pc:sldMk cId="538243664" sldId="291"/>
            <ac:graphicFrameMk id="8" creationId="{CFEF3F69-CB4A-411A-9055-E62A2AFF7C25}"/>
          </ac:graphicFrameMkLst>
        </pc:graphicFrameChg>
      </pc:sldChg>
    </pc:docChg>
  </pc:docChgLst>
  <pc:docChgLst>
    <pc:chgData name="Joshua Snider" userId="S::js1594@usnh.edu::b90997d1-0270-438c-a453-f9de43603770" providerId="AD" clId="Web-{7B274DA3-3E9A-622C-F5BD-0C2C19523044}"/>
    <pc:docChg chg="modSld">
      <pc:chgData name="Joshua Snider" userId="S::js1594@usnh.edu::b90997d1-0270-438c-a453-f9de43603770" providerId="AD" clId="Web-{7B274DA3-3E9A-622C-F5BD-0C2C19523044}" dt="2022-03-03T15:19:25.079" v="39" actId="20577"/>
      <pc:docMkLst>
        <pc:docMk/>
      </pc:docMkLst>
      <pc:sldChg chg="addSp delSp modSp">
        <pc:chgData name="Joshua Snider" userId="S::js1594@usnh.edu::b90997d1-0270-438c-a453-f9de43603770" providerId="AD" clId="Web-{7B274DA3-3E9A-622C-F5BD-0C2C19523044}" dt="2022-03-03T14:58:37.376" v="27" actId="20577"/>
        <pc:sldMkLst>
          <pc:docMk/>
          <pc:sldMk cId="3226643242" sldId="258"/>
        </pc:sldMkLst>
        <pc:spChg chg="mod">
          <ac:chgData name="Joshua Snider" userId="S::js1594@usnh.edu::b90997d1-0270-438c-a453-f9de43603770" providerId="AD" clId="Web-{7B274DA3-3E9A-622C-F5BD-0C2C19523044}" dt="2022-03-03T14:58:37.376" v="27" actId="20577"/>
          <ac:spMkLst>
            <pc:docMk/>
            <pc:sldMk cId="3226643242" sldId="258"/>
            <ac:spMk id="3" creationId="{6A044515-C89D-44E8-94B0-F44589859CEF}"/>
          </ac:spMkLst>
        </pc:spChg>
        <pc:graphicFrameChg chg="add del">
          <ac:chgData name="Joshua Snider" userId="S::js1594@usnh.edu::b90997d1-0270-438c-a453-f9de43603770" providerId="AD" clId="Web-{7B274DA3-3E9A-622C-F5BD-0C2C19523044}" dt="2022-03-03T14:56:40.419" v="7"/>
          <ac:graphicFrameMkLst>
            <pc:docMk/>
            <pc:sldMk cId="3226643242" sldId="258"/>
            <ac:graphicFrameMk id="4" creationId="{2DF38A47-CB51-471D-8A40-EABEFF8F44CF}"/>
          </ac:graphicFrameMkLst>
        </pc:graphicFrameChg>
      </pc:sldChg>
      <pc:sldChg chg="modSp">
        <pc:chgData name="Joshua Snider" userId="S::js1594@usnh.edu::b90997d1-0270-438c-a453-f9de43603770" providerId="AD" clId="Web-{7B274DA3-3E9A-622C-F5BD-0C2C19523044}" dt="2022-03-03T14:59:53.504" v="35" actId="1076"/>
        <pc:sldMkLst>
          <pc:docMk/>
          <pc:sldMk cId="3219033537" sldId="261"/>
        </pc:sldMkLst>
        <pc:graphicFrameChg chg="mod">
          <ac:chgData name="Joshua Snider" userId="S::js1594@usnh.edu::b90997d1-0270-438c-a453-f9de43603770" providerId="AD" clId="Web-{7B274DA3-3E9A-622C-F5BD-0C2C19523044}" dt="2022-03-03T14:59:53.504" v="35" actId="1076"/>
          <ac:graphicFrameMkLst>
            <pc:docMk/>
            <pc:sldMk cId="3219033537" sldId="261"/>
            <ac:graphicFrameMk id="7" creationId="{4328995B-C228-40D3-9472-1493C8CC50CD}"/>
          </ac:graphicFrameMkLst>
        </pc:graphicFrameChg>
      </pc:sldChg>
      <pc:sldChg chg="modSp">
        <pc:chgData name="Joshua Snider" userId="S::js1594@usnh.edu::b90997d1-0270-438c-a453-f9de43603770" providerId="AD" clId="Web-{7B274DA3-3E9A-622C-F5BD-0C2C19523044}" dt="2022-03-03T15:19:25.079" v="39" actId="20577"/>
        <pc:sldMkLst>
          <pc:docMk/>
          <pc:sldMk cId="4037044234" sldId="274"/>
        </pc:sldMkLst>
        <pc:spChg chg="mod">
          <ac:chgData name="Joshua Snider" userId="S::js1594@usnh.edu::b90997d1-0270-438c-a453-f9de43603770" providerId="AD" clId="Web-{7B274DA3-3E9A-622C-F5BD-0C2C19523044}" dt="2022-03-03T15:19:25.079" v="39" actId="20577"/>
          <ac:spMkLst>
            <pc:docMk/>
            <pc:sldMk cId="4037044234" sldId="274"/>
            <ac:spMk id="3" creationId="{0006FB83-375A-4256-A089-CA058666ADC0}"/>
          </ac:spMkLst>
        </pc:spChg>
      </pc:sldChg>
    </pc:docChg>
  </pc:docChgLst>
  <pc:docChgLst>
    <pc:chgData name="Joshua Snider" userId="S::js1594@usnh.edu::b90997d1-0270-438c-a453-f9de43603770" providerId="AD" clId="Web-{66ABB3CD-BE36-20AC-2DFD-E82A663D4739}"/>
    <pc:docChg chg="modSld">
      <pc:chgData name="Joshua Snider" userId="S::js1594@usnh.edu::b90997d1-0270-438c-a453-f9de43603770" providerId="AD" clId="Web-{66ABB3CD-BE36-20AC-2DFD-E82A663D4739}" dt="2022-03-10T19:09:55.205" v="17" actId="1076"/>
      <pc:docMkLst>
        <pc:docMk/>
      </pc:docMkLst>
      <pc:sldChg chg="addSp modSp">
        <pc:chgData name="Joshua Snider" userId="S::js1594@usnh.edu::b90997d1-0270-438c-a453-f9de43603770" providerId="AD" clId="Web-{66ABB3CD-BE36-20AC-2DFD-E82A663D4739}" dt="2022-03-10T19:09:55.205" v="17" actId="1076"/>
        <pc:sldMkLst>
          <pc:docMk/>
          <pc:sldMk cId="991975188" sldId="277"/>
        </pc:sldMkLst>
        <pc:spChg chg="add mod">
          <ac:chgData name="Joshua Snider" userId="S::js1594@usnh.edu::b90997d1-0270-438c-a453-f9de43603770" providerId="AD" clId="Web-{66ABB3CD-BE36-20AC-2DFD-E82A663D4739}" dt="2022-03-10T19:08:48.203" v="6" actId="14100"/>
          <ac:spMkLst>
            <pc:docMk/>
            <pc:sldMk cId="991975188" sldId="277"/>
            <ac:spMk id="3" creationId="{8C27382C-0FD2-4DAA-9621-65DB2016A654}"/>
          </ac:spMkLst>
        </pc:spChg>
        <pc:spChg chg="add mod">
          <ac:chgData name="Joshua Snider" userId="S::js1594@usnh.edu::b90997d1-0270-438c-a453-f9de43603770" providerId="AD" clId="Web-{66ABB3CD-BE36-20AC-2DFD-E82A663D4739}" dt="2022-03-10T19:09:55.205" v="17" actId="1076"/>
          <ac:spMkLst>
            <pc:docMk/>
            <pc:sldMk cId="991975188" sldId="277"/>
            <ac:spMk id="9" creationId="{3228EB19-52B4-4C1B-AEF4-8A7D641FD5A5}"/>
          </ac:spMkLst>
        </pc:spChg>
        <pc:spChg chg="add mod">
          <ac:chgData name="Joshua Snider" userId="S::js1594@usnh.edu::b90997d1-0270-438c-a453-f9de43603770" providerId="AD" clId="Web-{66ABB3CD-BE36-20AC-2DFD-E82A663D4739}" dt="2022-03-10T19:09:44.642" v="16" actId="14100"/>
          <ac:spMkLst>
            <pc:docMk/>
            <pc:sldMk cId="991975188" sldId="277"/>
            <ac:spMk id="10" creationId="{1A1006F9-1E63-44DE-8C71-242027EDC5DE}"/>
          </ac:spMkLst>
        </pc:spChg>
      </pc:sldChg>
    </pc:docChg>
  </pc:docChgLst>
  <pc:docChgLst>
    <pc:chgData name="Joshua Snider" userId="S::js1594@usnh.edu::b90997d1-0270-438c-a453-f9de43603770" providerId="AD" clId="Web-{9448E17C-6A12-3864-DA86-DF3EA0AA5F70}"/>
    <pc:docChg chg="addSld delSld modSld sldOrd modSection">
      <pc:chgData name="Joshua Snider" userId="S::js1594@usnh.edu::b90997d1-0270-438c-a453-f9de43603770" providerId="AD" clId="Web-{9448E17C-6A12-3864-DA86-DF3EA0AA5F70}" dt="2022-03-03T18:46:37.535" v="322"/>
      <pc:docMkLst>
        <pc:docMk/>
      </pc:docMkLst>
      <pc:sldChg chg="addSp delSp modSp">
        <pc:chgData name="Joshua Snider" userId="S::js1594@usnh.edu::b90997d1-0270-438c-a453-f9de43603770" providerId="AD" clId="Web-{9448E17C-6A12-3864-DA86-DF3EA0AA5F70}" dt="2022-03-03T18:46:37.535" v="322"/>
        <pc:sldMkLst>
          <pc:docMk/>
          <pc:sldMk cId="3487276368" sldId="267"/>
        </pc:sldMkLst>
        <pc:spChg chg="mod">
          <ac:chgData name="Joshua Snider" userId="S::js1594@usnh.edu::b90997d1-0270-438c-a453-f9de43603770" providerId="AD" clId="Web-{9448E17C-6A12-3864-DA86-DF3EA0AA5F70}" dt="2022-03-03T18:43:57.328" v="301"/>
          <ac:spMkLst>
            <pc:docMk/>
            <pc:sldMk cId="3487276368" sldId="267"/>
            <ac:spMk id="2" creationId="{43E2B705-A058-4F44-AA62-50345AE735DD}"/>
          </ac:spMkLst>
        </pc:spChg>
        <pc:spChg chg="mod">
          <ac:chgData name="Joshua Snider" userId="S::js1594@usnh.edu::b90997d1-0270-438c-a453-f9de43603770" providerId="AD" clId="Web-{9448E17C-6A12-3864-DA86-DF3EA0AA5F70}" dt="2022-03-03T18:39:43.994" v="297" actId="20577"/>
          <ac:spMkLst>
            <pc:docMk/>
            <pc:sldMk cId="3487276368" sldId="267"/>
            <ac:spMk id="3" creationId="{9923B94F-F559-4B4E-8B79-603B45322324}"/>
          </ac:spMkLst>
        </pc:spChg>
        <pc:spChg chg="add mod ord">
          <ac:chgData name="Joshua Snider" userId="S::js1594@usnh.edu::b90997d1-0270-438c-a453-f9de43603770" providerId="AD" clId="Web-{9448E17C-6A12-3864-DA86-DF3EA0AA5F70}" dt="2022-03-03T18:44:37.782" v="307"/>
          <ac:spMkLst>
            <pc:docMk/>
            <pc:sldMk cId="3487276368" sldId="267"/>
            <ac:spMk id="5" creationId="{B10ED2B9-0212-4963-950A-94BA7C205423}"/>
          </ac:spMkLst>
        </pc:spChg>
        <pc:spChg chg="add mod ord">
          <ac:chgData name="Joshua Snider" userId="S::js1594@usnh.edu::b90997d1-0270-438c-a453-f9de43603770" providerId="AD" clId="Web-{9448E17C-6A12-3864-DA86-DF3EA0AA5F70}" dt="2022-03-03T18:37:52.085" v="280"/>
          <ac:spMkLst>
            <pc:docMk/>
            <pc:sldMk cId="3487276368" sldId="267"/>
            <ac:spMk id="6" creationId="{6FA9893C-8A1B-45C5-BD13-DD56B1CC420F}"/>
          </ac:spMkLst>
        </pc:spChg>
        <pc:cxnChg chg="add del mod">
          <ac:chgData name="Joshua Snider" userId="S::js1594@usnh.edu::b90997d1-0270-438c-a453-f9de43603770" providerId="AD" clId="Web-{9448E17C-6A12-3864-DA86-DF3EA0AA5F70}" dt="2022-03-03T18:46:37.535" v="322"/>
          <ac:cxnSpMkLst>
            <pc:docMk/>
            <pc:sldMk cId="3487276368" sldId="267"/>
            <ac:cxnSpMk id="7" creationId="{A050AF42-6366-4EBC-B8E7-B2B247A4ECEF}"/>
          </ac:cxnSpMkLst>
        </pc:cxnChg>
      </pc:sldChg>
      <pc:sldChg chg="addSp delSp modSp">
        <pc:chgData name="Joshua Snider" userId="S::js1594@usnh.edu::b90997d1-0270-438c-a453-f9de43603770" providerId="AD" clId="Web-{9448E17C-6A12-3864-DA86-DF3EA0AA5F70}" dt="2022-03-03T18:45:03.595" v="311" actId="14100"/>
        <pc:sldMkLst>
          <pc:docMk/>
          <pc:sldMk cId="3013892619" sldId="270"/>
        </pc:sldMkLst>
        <pc:spChg chg="mod">
          <ac:chgData name="Joshua Snider" userId="S::js1594@usnh.edu::b90997d1-0270-438c-a453-f9de43603770" providerId="AD" clId="Web-{9448E17C-6A12-3864-DA86-DF3EA0AA5F70}" dt="2022-03-03T18:34:09.362" v="246" actId="20577"/>
          <ac:spMkLst>
            <pc:docMk/>
            <pc:sldMk cId="3013892619" sldId="270"/>
            <ac:spMk id="2" creationId="{43E2B705-A058-4F44-AA62-50345AE735DD}"/>
          </ac:spMkLst>
        </pc:spChg>
        <pc:spChg chg="add mod ord">
          <ac:chgData name="Joshua Snider" userId="S::js1594@usnh.edu::b90997d1-0270-438c-a453-f9de43603770" providerId="AD" clId="Web-{9448E17C-6A12-3864-DA86-DF3EA0AA5F70}" dt="2022-03-03T18:45:03.595" v="311" actId="14100"/>
          <ac:spMkLst>
            <pc:docMk/>
            <pc:sldMk cId="3013892619" sldId="270"/>
            <ac:spMk id="3" creationId="{F5E299E7-7BA3-4C79-A56A-3C9CE2A910C8}"/>
          </ac:spMkLst>
        </pc:spChg>
        <pc:spChg chg="mod">
          <ac:chgData name="Joshua Snider" userId="S::js1594@usnh.edu::b90997d1-0270-438c-a453-f9de43603770" providerId="AD" clId="Web-{9448E17C-6A12-3864-DA86-DF3EA0AA5F70}" dt="2022-03-03T18:33:45.205" v="245" actId="14100"/>
          <ac:spMkLst>
            <pc:docMk/>
            <pc:sldMk cId="3013892619" sldId="270"/>
            <ac:spMk id="5" creationId="{8712F4E1-74D0-41C5-AE2B-7B385A4C066F}"/>
          </ac:spMkLst>
        </pc:spChg>
        <pc:spChg chg="add del">
          <ac:chgData name="Joshua Snider" userId="S::js1594@usnh.edu::b90997d1-0270-438c-a453-f9de43603770" providerId="AD" clId="Web-{9448E17C-6A12-3864-DA86-DF3EA0AA5F70}" dt="2022-03-03T18:30:15.169" v="220"/>
          <ac:spMkLst>
            <pc:docMk/>
            <pc:sldMk cId="3013892619" sldId="270"/>
            <ac:spMk id="6" creationId="{A35EA5B8-5F13-4A49-939F-9CBAAC860411}"/>
          </ac:spMkLst>
        </pc:spChg>
        <pc:spChg chg="add mod ord">
          <ac:chgData name="Joshua Snider" userId="S::js1594@usnh.edu::b90997d1-0270-438c-a453-f9de43603770" providerId="AD" clId="Web-{9448E17C-6A12-3864-DA86-DF3EA0AA5F70}" dt="2022-03-03T18:31:03.404" v="227"/>
          <ac:spMkLst>
            <pc:docMk/>
            <pc:sldMk cId="3013892619" sldId="270"/>
            <ac:spMk id="7" creationId="{F0A14A6B-B1E8-46E9-8EDF-ABB51BF298D8}"/>
          </ac:spMkLst>
        </pc:spChg>
      </pc:sldChg>
      <pc:sldChg chg="addSp modSp">
        <pc:chgData name="Joshua Snider" userId="S::js1594@usnh.edu::b90997d1-0270-438c-a453-f9de43603770" providerId="AD" clId="Web-{9448E17C-6A12-3864-DA86-DF3EA0AA5F70}" dt="2022-03-03T18:44:55.595" v="309" actId="14100"/>
        <pc:sldMkLst>
          <pc:docMk/>
          <pc:sldMk cId="2152685810" sldId="271"/>
        </pc:sldMkLst>
        <pc:spChg chg="mod">
          <ac:chgData name="Joshua Snider" userId="S::js1594@usnh.edu::b90997d1-0270-438c-a453-f9de43603770" providerId="AD" clId="Web-{9448E17C-6A12-3864-DA86-DF3EA0AA5F70}" dt="2022-03-03T18:35:09.691" v="255" actId="1076"/>
          <ac:spMkLst>
            <pc:docMk/>
            <pc:sldMk cId="2152685810" sldId="271"/>
            <ac:spMk id="2" creationId="{43E2B705-A058-4F44-AA62-50345AE735DD}"/>
          </ac:spMkLst>
        </pc:spChg>
        <pc:spChg chg="add mod ord">
          <ac:chgData name="Joshua Snider" userId="S::js1594@usnh.edu::b90997d1-0270-438c-a453-f9de43603770" providerId="AD" clId="Web-{9448E17C-6A12-3864-DA86-DF3EA0AA5F70}" dt="2022-03-03T18:44:55.595" v="309" actId="14100"/>
          <ac:spMkLst>
            <pc:docMk/>
            <pc:sldMk cId="2152685810" sldId="271"/>
            <ac:spMk id="3" creationId="{BF0FA890-6D32-48C6-A2F4-492BC03F9013}"/>
          </ac:spMkLst>
        </pc:spChg>
        <pc:spChg chg="add mod ord">
          <ac:chgData name="Joshua Snider" userId="S::js1594@usnh.edu::b90997d1-0270-438c-a453-f9de43603770" providerId="AD" clId="Web-{9448E17C-6A12-3864-DA86-DF3EA0AA5F70}" dt="2022-03-03T18:36:04.083" v="262"/>
          <ac:spMkLst>
            <pc:docMk/>
            <pc:sldMk cId="2152685810" sldId="271"/>
            <ac:spMk id="4" creationId="{DA0C40BA-9CC4-4B59-A803-911C7CA3F6ED}"/>
          </ac:spMkLst>
        </pc:spChg>
        <pc:spChg chg="mod">
          <ac:chgData name="Joshua Snider" userId="S::js1594@usnh.edu::b90997d1-0270-438c-a453-f9de43603770" providerId="AD" clId="Web-{9448E17C-6A12-3864-DA86-DF3EA0AA5F70}" dt="2022-03-03T18:36:24.021" v="266" actId="14100"/>
          <ac:spMkLst>
            <pc:docMk/>
            <pc:sldMk cId="2152685810" sldId="271"/>
            <ac:spMk id="5" creationId="{4A514C75-4AB0-4BA8-B9DD-376907701BFA}"/>
          </ac:spMkLst>
        </pc:spChg>
      </pc:sldChg>
      <pc:sldChg chg="addSp modSp">
        <pc:chgData name="Joshua Snider" userId="S::js1594@usnh.edu::b90997d1-0270-438c-a453-f9de43603770" providerId="AD" clId="Web-{9448E17C-6A12-3864-DA86-DF3EA0AA5F70}" dt="2022-03-03T18:45:11.298" v="313" actId="14100"/>
        <pc:sldMkLst>
          <pc:docMk/>
          <pc:sldMk cId="425509806" sldId="272"/>
        </pc:sldMkLst>
        <pc:spChg chg="add mod ord">
          <ac:chgData name="Joshua Snider" userId="S::js1594@usnh.edu::b90997d1-0270-438c-a453-f9de43603770" providerId="AD" clId="Web-{9448E17C-6A12-3864-DA86-DF3EA0AA5F70}" dt="2022-03-03T18:45:11.298" v="313" actId="14100"/>
          <ac:spMkLst>
            <pc:docMk/>
            <pc:sldMk cId="425509806" sldId="272"/>
            <ac:spMk id="2" creationId="{8E174BD0-29C0-4940-9CD9-8931237EDD71}"/>
          </ac:spMkLst>
        </pc:spChg>
        <pc:spChg chg="mod">
          <ac:chgData name="Joshua Snider" userId="S::js1594@usnh.edu::b90997d1-0270-438c-a453-f9de43603770" providerId="AD" clId="Web-{9448E17C-6A12-3864-DA86-DF3EA0AA5F70}" dt="2022-03-03T18:29:17.855" v="211" actId="20577"/>
          <ac:spMkLst>
            <pc:docMk/>
            <pc:sldMk cId="425509806" sldId="272"/>
            <ac:spMk id="10" creationId="{B65AF41B-BD47-4E3B-8645-DB24161DD2DC}"/>
          </ac:spMkLst>
        </pc:spChg>
      </pc:sldChg>
      <pc:sldChg chg="modSp">
        <pc:chgData name="Joshua Snider" userId="S::js1594@usnh.edu::b90997d1-0270-438c-a453-f9de43603770" providerId="AD" clId="Web-{9448E17C-6A12-3864-DA86-DF3EA0AA5F70}" dt="2022-03-03T18:23:39.457" v="202" actId="20577"/>
        <pc:sldMkLst>
          <pc:docMk/>
          <pc:sldMk cId="2171832754" sldId="276"/>
        </pc:sldMkLst>
        <pc:graphicFrameChg chg="modGraphic">
          <ac:chgData name="Joshua Snider" userId="S::js1594@usnh.edu::b90997d1-0270-438c-a453-f9de43603770" providerId="AD" clId="Web-{9448E17C-6A12-3864-DA86-DF3EA0AA5F70}" dt="2022-03-03T18:23:39.457" v="202" actId="20577"/>
          <ac:graphicFrameMkLst>
            <pc:docMk/>
            <pc:sldMk cId="2171832754" sldId="276"/>
            <ac:graphicFrameMk id="13" creationId="{223F09C4-77F8-4C7E-8B0B-B9573D3EAD6C}"/>
          </ac:graphicFrameMkLst>
        </pc:graphicFrameChg>
      </pc:sldChg>
      <pc:sldChg chg="addSp delSp modSp mod modClrScheme modShow chgLayout">
        <pc:chgData name="Joshua Snider" userId="S::js1594@usnh.edu::b90997d1-0270-438c-a453-f9de43603770" providerId="AD" clId="Web-{9448E17C-6A12-3864-DA86-DF3EA0AA5F70}" dt="2022-03-03T18:20:35.140" v="187" actId="20577"/>
        <pc:sldMkLst>
          <pc:docMk/>
          <pc:sldMk cId="991975188" sldId="277"/>
        </pc:sldMkLst>
        <pc:spChg chg="mod ord">
          <ac:chgData name="Joshua Snider" userId="S::js1594@usnh.edu::b90997d1-0270-438c-a453-f9de43603770" providerId="AD" clId="Web-{9448E17C-6A12-3864-DA86-DF3EA0AA5F70}" dt="2022-03-03T17:55:29.575" v="16" actId="20577"/>
          <ac:spMkLst>
            <pc:docMk/>
            <pc:sldMk cId="991975188" sldId="277"/>
            <ac:spMk id="2" creationId="{2F826A6F-75A5-48C8-8791-7B51410AA3ED}"/>
          </ac:spMkLst>
        </pc:spChg>
        <pc:spChg chg="mod ord">
          <ac:chgData name="Joshua Snider" userId="S::js1594@usnh.edu::b90997d1-0270-438c-a453-f9de43603770" providerId="AD" clId="Web-{9448E17C-6A12-3864-DA86-DF3EA0AA5F70}" dt="2022-03-03T18:07:07.825" v="50" actId="20577"/>
          <ac:spMkLst>
            <pc:docMk/>
            <pc:sldMk cId="991975188" sldId="277"/>
            <ac:spMk id="4" creationId="{179AA66E-1A5F-4251-BCD5-EA27CBEF07FB}"/>
          </ac:spMkLst>
        </pc:spChg>
        <pc:spChg chg="add del mod">
          <ac:chgData name="Joshua Snider" userId="S::js1594@usnh.edu::b90997d1-0270-438c-a453-f9de43603770" providerId="AD" clId="Web-{9448E17C-6A12-3864-DA86-DF3EA0AA5F70}" dt="2022-03-03T18:05:45.152" v="39"/>
          <ac:spMkLst>
            <pc:docMk/>
            <pc:sldMk cId="991975188" sldId="277"/>
            <ac:spMk id="6" creationId="{A4FA2E5E-7649-4A58-9670-EA6FD6E7BA43}"/>
          </ac:spMkLst>
        </pc:spChg>
        <pc:spChg chg="add mod">
          <ac:chgData name="Joshua Snider" userId="S::js1594@usnh.edu::b90997d1-0270-438c-a453-f9de43603770" providerId="AD" clId="Web-{9448E17C-6A12-3864-DA86-DF3EA0AA5F70}" dt="2022-03-03T18:20:35.140" v="187" actId="20577"/>
          <ac:spMkLst>
            <pc:docMk/>
            <pc:sldMk cId="991975188" sldId="277"/>
            <ac:spMk id="7" creationId="{FFEEE60B-CBCC-4E1E-A15E-3408D3D91330}"/>
          </ac:spMkLst>
        </pc:spChg>
        <pc:spChg chg="add del">
          <ac:chgData name="Joshua Snider" userId="S::js1594@usnh.edu::b90997d1-0270-438c-a453-f9de43603770" providerId="AD" clId="Web-{9448E17C-6A12-3864-DA86-DF3EA0AA5F70}" dt="2022-03-03T18:11:10.425" v="74"/>
          <ac:spMkLst>
            <pc:docMk/>
            <pc:sldMk cId="991975188" sldId="277"/>
            <ac:spMk id="9" creationId="{82168016-396B-4F2E-815B-7F52C829342D}"/>
          </ac:spMkLst>
        </pc:spChg>
        <pc:spChg chg="add del">
          <ac:chgData name="Joshua Snider" userId="S::js1594@usnh.edu::b90997d1-0270-438c-a453-f9de43603770" providerId="AD" clId="Web-{9448E17C-6A12-3864-DA86-DF3EA0AA5F70}" dt="2022-03-03T18:11:07.956" v="73"/>
          <ac:spMkLst>
            <pc:docMk/>
            <pc:sldMk cId="991975188" sldId="277"/>
            <ac:spMk id="10" creationId="{644720FB-426A-4031-8892-B2D98C9BE88B}"/>
          </ac:spMkLst>
        </pc:spChg>
        <pc:graphicFrameChg chg="del mod ord modGraphic">
          <ac:chgData name="Joshua Snider" userId="S::js1594@usnh.edu::b90997d1-0270-438c-a453-f9de43603770" providerId="AD" clId="Web-{9448E17C-6A12-3864-DA86-DF3EA0AA5F70}" dt="2022-03-03T17:55:15.450" v="5"/>
          <ac:graphicFrameMkLst>
            <pc:docMk/>
            <pc:sldMk cId="991975188" sldId="277"/>
            <ac:graphicFrameMk id="5" creationId="{AC4DAE45-13D2-422A-AF87-D2254355CB61}"/>
          </ac:graphicFrameMkLst>
        </pc:graphicFrameChg>
        <pc:picChg chg="add mod ord">
          <ac:chgData name="Joshua Snider" userId="S::js1594@usnh.edu::b90997d1-0270-438c-a453-f9de43603770" providerId="AD" clId="Web-{9448E17C-6A12-3864-DA86-DF3EA0AA5F70}" dt="2022-03-03T18:05:59.511" v="43" actId="14100"/>
          <ac:picMkLst>
            <pc:docMk/>
            <pc:sldMk cId="991975188" sldId="277"/>
            <ac:picMk id="8" creationId="{E429F79C-E09A-44E1-AC8F-45C6A5DCF95B}"/>
          </ac:picMkLst>
        </pc:picChg>
      </pc:sldChg>
      <pc:sldChg chg="modSp">
        <pc:chgData name="Joshua Snider" userId="S::js1594@usnh.edu::b90997d1-0270-438c-a453-f9de43603770" providerId="AD" clId="Web-{9448E17C-6A12-3864-DA86-DF3EA0AA5F70}" dt="2022-03-03T18:14:02.538" v="106" actId="20577"/>
        <pc:sldMkLst>
          <pc:docMk/>
          <pc:sldMk cId="1355699605" sldId="278"/>
        </pc:sldMkLst>
        <pc:spChg chg="mod">
          <ac:chgData name="Joshua Snider" userId="S::js1594@usnh.edu::b90997d1-0270-438c-a453-f9de43603770" providerId="AD" clId="Web-{9448E17C-6A12-3864-DA86-DF3EA0AA5F70}" dt="2022-03-03T18:14:02.538" v="106" actId="20577"/>
          <ac:spMkLst>
            <pc:docMk/>
            <pc:sldMk cId="1355699605" sldId="278"/>
            <ac:spMk id="2" creationId="{DA124EEC-ADA7-48AE-B6C7-ED58F2C425DC}"/>
          </ac:spMkLst>
        </pc:spChg>
      </pc:sldChg>
      <pc:sldChg chg="modSp">
        <pc:chgData name="Joshua Snider" userId="S::js1594@usnh.edu::b90997d1-0270-438c-a453-f9de43603770" providerId="AD" clId="Web-{9448E17C-6A12-3864-DA86-DF3EA0AA5F70}" dt="2022-03-03T18:14:08.632" v="110" actId="20577"/>
        <pc:sldMkLst>
          <pc:docMk/>
          <pc:sldMk cId="1196479950" sldId="279"/>
        </pc:sldMkLst>
        <pc:spChg chg="mod">
          <ac:chgData name="Joshua Snider" userId="S::js1594@usnh.edu::b90997d1-0270-438c-a453-f9de43603770" providerId="AD" clId="Web-{9448E17C-6A12-3864-DA86-DF3EA0AA5F70}" dt="2022-03-03T18:14:08.632" v="110" actId="20577"/>
          <ac:spMkLst>
            <pc:docMk/>
            <pc:sldMk cId="1196479950" sldId="279"/>
            <ac:spMk id="2" creationId="{DA124EEC-ADA7-48AE-B6C7-ED58F2C425DC}"/>
          </ac:spMkLst>
        </pc:spChg>
      </pc:sldChg>
      <pc:sldChg chg="modSp">
        <pc:chgData name="Joshua Snider" userId="S::js1594@usnh.edu::b90997d1-0270-438c-a453-f9de43603770" providerId="AD" clId="Web-{9448E17C-6A12-3864-DA86-DF3EA0AA5F70}" dt="2022-03-03T18:14:12.772" v="114" actId="20577"/>
        <pc:sldMkLst>
          <pc:docMk/>
          <pc:sldMk cId="3938095750" sldId="280"/>
        </pc:sldMkLst>
        <pc:spChg chg="mod">
          <ac:chgData name="Joshua Snider" userId="S::js1594@usnh.edu::b90997d1-0270-438c-a453-f9de43603770" providerId="AD" clId="Web-{9448E17C-6A12-3864-DA86-DF3EA0AA5F70}" dt="2022-03-03T18:14:12.772" v="114" actId="20577"/>
          <ac:spMkLst>
            <pc:docMk/>
            <pc:sldMk cId="3938095750" sldId="280"/>
            <ac:spMk id="2" creationId="{DA124EEC-ADA7-48AE-B6C7-ED58F2C425DC}"/>
          </ac:spMkLst>
        </pc:spChg>
      </pc:sldChg>
      <pc:sldChg chg="modSp">
        <pc:chgData name="Joshua Snider" userId="S::js1594@usnh.edu::b90997d1-0270-438c-a453-f9de43603770" providerId="AD" clId="Web-{9448E17C-6A12-3864-DA86-DF3EA0AA5F70}" dt="2022-03-03T18:14:19.210" v="116" actId="20577"/>
        <pc:sldMkLst>
          <pc:docMk/>
          <pc:sldMk cId="2646795744" sldId="281"/>
        </pc:sldMkLst>
        <pc:spChg chg="mod">
          <ac:chgData name="Joshua Snider" userId="S::js1594@usnh.edu::b90997d1-0270-438c-a453-f9de43603770" providerId="AD" clId="Web-{9448E17C-6A12-3864-DA86-DF3EA0AA5F70}" dt="2022-03-03T18:14:19.210" v="116" actId="20577"/>
          <ac:spMkLst>
            <pc:docMk/>
            <pc:sldMk cId="2646795744" sldId="281"/>
            <ac:spMk id="2" creationId="{DA124EEC-ADA7-48AE-B6C7-ED58F2C425DC}"/>
          </ac:spMkLst>
        </pc:spChg>
      </pc:sldChg>
      <pc:sldChg chg="modSp">
        <pc:chgData name="Joshua Snider" userId="S::js1594@usnh.edu::b90997d1-0270-438c-a453-f9de43603770" providerId="AD" clId="Web-{9448E17C-6A12-3864-DA86-DF3EA0AA5F70}" dt="2022-03-03T18:14:23.773" v="120" actId="20577"/>
        <pc:sldMkLst>
          <pc:docMk/>
          <pc:sldMk cId="2729376401" sldId="282"/>
        </pc:sldMkLst>
        <pc:spChg chg="mod">
          <ac:chgData name="Joshua Snider" userId="S::js1594@usnh.edu::b90997d1-0270-438c-a453-f9de43603770" providerId="AD" clId="Web-{9448E17C-6A12-3864-DA86-DF3EA0AA5F70}" dt="2022-03-03T18:14:23.773" v="120" actId="20577"/>
          <ac:spMkLst>
            <pc:docMk/>
            <pc:sldMk cId="2729376401" sldId="282"/>
            <ac:spMk id="2" creationId="{DA124EEC-ADA7-48AE-B6C7-ED58F2C425DC}"/>
          </ac:spMkLst>
        </pc:spChg>
      </pc:sldChg>
      <pc:sldChg chg="modSp">
        <pc:chgData name="Joshua Snider" userId="S::js1594@usnh.edu::b90997d1-0270-438c-a453-f9de43603770" providerId="AD" clId="Web-{9448E17C-6A12-3864-DA86-DF3EA0AA5F70}" dt="2022-03-03T18:14:27.788" v="124" actId="20577"/>
        <pc:sldMkLst>
          <pc:docMk/>
          <pc:sldMk cId="1482740416" sldId="283"/>
        </pc:sldMkLst>
        <pc:spChg chg="mod">
          <ac:chgData name="Joshua Snider" userId="S::js1594@usnh.edu::b90997d1-0270-438c-a453-f9de43603770" providerId="AD" clId="Web-{9448E17C-6A12-3864-DA86-DF3EA0AA5F70}" dt="2022-03-03T18:14:27.788" v="124" actId="20577"/>
          <ac:spMkLst>
            <pc:docMk/>
            <pc:sldMk cId="1482740416" sldId="283"/>
            <ac:spMk id="2" creationId="{DA124EEC-ADA7-48AE-B6C7-ED58F2C425DC}"/>
          </ac:spMkLst>
        </pc:spChg>
      </pc:sldChg>
      <pc:sldChg chg="modSp">
        <pc:chgData name="Joshua Snider" userId="S::js1594@usnh.edu::b90997d1-0270-438c-a453-f9de43603770" providerId="AD" clId="Web-{9448E17C-6A12-3864-DA86-DF3EA0AA5F70}" dt="2022-03-03T18:14:38.507" v="131" actId="20577"/>
        <pc:sldMkLst>
          <pc:docMk/>
          <pc:sldMk cId="2642781147" sldId="284"/>
        </pc:sldMkLst>
        <pc:spChg chg="mod">
          <ac:chgData name="Joshua Snider" userId="S::js1594@usnh.edu::b90997d1-0270-438c-a453-f9de43603770" providerId="AD" clId="Web-{9448E17C-6A12-3864-DA86-DF3EA0AA5F70}" dt="2022-03-03T18:14:38.507" v="131" actId="20577"/>
          <ac:spMkLst>
            <pc:docMk/>
            <pc:sldMk cId="2642781147" sldId="284"/>
            <ac:spMk id="2" creationId="{DA124EEC-ADA7-48AE-B6C7-ED58F2C425DC}"/>
          </ac:spMkLst>
        </pc:spChg>
      </pc:sldChg>
      <pc:sldChg chg="modSp">
        <pc:chgData name="Joshua Snider" userId="S::js1594@usnh.edu::b90997d1-0270-438c-a453-f9de43603770" providerId="AD" clId="Web-{9448E17C-6A12-3864-DA86-DF3EA0AA5F70}" dt="2022-03-03T18:14:42.523" v="135" actId="20577"/>
        <pc:sldMkLst>
          <pc:docMk/>
          <pc:sldMk cId="2537523602" sldId="285"/>
        </pc:sldMkLst>
        <pc:spChg chg="mod">
          <ac:chgData name="Joshua Snider" userId="S::js1594@usnh.edu::b90997d1-0270-438c-a453-f9de43603770" providerId="AD" clId="Web-{9448E17C-6A12-3864-DA86-DF3EA0AA5F70}" dt="2022-03-03T18:14:42.523" v="135" actId="20577"/>
          <ac:spMkLst>
            <pc:docMk/>
            <pc:sldMk cId="2537523602" sldId="285"/>
            <ac:spMk id="2" creationId="{DA124EEC-ADA7-48AE-B6C7-ED58F2C425DC}"/>
          </ac:spMkLst>
        </pc:spChg>
      </pc:sldChg>
      <pc:sldChg chg="del">
        <pc:chgData name="Joshua Snider" userId="S::js1594@usnh.edu::b90997d1-0270-438c-a453-f9de43603770" providerId="AD" clId="Web-{9448E17C-6A12-3864-DA86-DF3EA0AA5F70}" dt="2022-03-03T18:19:33.326" v="183"/>
        <pc:sldMkLst>
          <pc:docMk/>
          <pc:sldMk cId="757643392" sldId="286"/>
        </pc:sldMkLst>
      </pc:sldChg>
      <pc:sldChg chg="modSp">
        <pc:chgData name="Joshua Snider" userId="S::js1594@usnh.edu::b90997d1-0270-438c-a453-f9de43603770" providerId="AD" clId="Web-{9448E17C-6A12-3864-DA86-DF3EA0AA5F70}" dt="2022-03-03T18:19:46.827" v="186" actId="20577"/>
        <pc:sldMkLst>
          <pc:docMk/>
          <pc:sldMk cId="2025819478" sldId="287"/>
        </pc:sldMkLst>
        <pc:spChg chg="mod">
          <ac:chgData name="Joshua Snider" userId="S::js1594@usnh.edu::b90997d1-0270-438c-a453-f9de43603770" providerId="AD" clId="Web-{9448E17C-6A12-3864-DA86-DF3EA0AA5F70}" dt="2022-03-03T18:19:46.827" v="186" actId="20577"/>
          <ac:spMkLst>
            <pc:docMk/>
            <pc:sldMk cId="2025819478" sldId="287"/>
            <ac:spMk id="2" creationId="{DA124EEC-ADA7-48AE-B6C7-ED58F2C425DC}"/>
          </ac:spMkLst>
        </pc:spChg>
      </pc:sldChg>
      <pc:sldChg chg="modSp add replId">
        <pc:chgData name="Joshua Snider" userId="S::js1594@usnh.edu::b90997d1-0270-438c-a453-f9de43603770" providerId="AD" clId="Web-{9448E17C-6A12-3864-DA86-DF3EA0AA5F70}" dt="2022-03-03T18:13:55.553" v="101" actId="20577"/>
        <pc:sldMkLst>
          <pc:docMk/>
          <pc:sldMk cId="2055708709" sldId="288"/>
        </pc:sldMkLst>
        <pc:spChg chg="mod">
          <ac:chgData name="Joshua Snider" userId="S::js1594@usnh.edu::b90997d1-0270-438c-a453-f9de43603770" providerId="AD" clId="Web-{9448E17C-6A12-3864-DA86-DF3EA0AA5F70}" dt="2022-03-03T18:13:55.553" v="101" actId="20577"/>
          <ac:spMkLst>
            <pc:docMk/>
            <pc:sldMk cId="2055708709" sldId="288"/>
            <ac:spMk id="2" creationId="{2F826A6F-75A5-48C8-8791-7B51410AA3ED}"/>
          </ac:spMkLst>
        </pc:spChg>
      </pc:sldChg>
      <pc:sldChg chg="addSp delSp modSp add ord replId">
        <pc:chgData name="Joshua Snider" userId="S::js1594@usnh.edu::b90997d1-0270-438c-a453-f9de43603770" providerId="AD" clId="Web-{9448E17C-6A12-3864-DA86-DF3EA0AA5F70}" dt="2022-03-03T18:12:31.208" v="92" actId="20577"/>
        <pc:sldMkLst>
          <pc:docMk/>
          <pc:sldMk cId="3747759704" sldId="289"/>
        </pc:sldMkLst>
        <pc:spChg chg="add mod">
          <ac:chgData name="Joshua Snider" userId="S::js1594@usnh.edu::b90997d1-0270-438c-a453-f9de43603770" providerId="AD" clId="Web-{9448E17C-6A12-3864-DA86-DF3EA0AA5F70}" dt="2022-03-03T18:12:31.208" v="92" actId="20577"/>
          <ac:spMkLst>
            <pc:docMk/>
            <pc:sldMk cId="3747759704" sldId="289"/>
            <ac:spMk id="5" creationId="{0B1A9831-FA3A-4198-A3FE-F545FB4D04D0}"/>
          </ac:spMkLst>
        </pc:spChg>
        <pc:spChg chg="mod">
          <ac:chgData name="Joshua Snider" userId="S::js1594@usnh.edu::b90997d1-0270-438c-a453-f9de43603770" providerId="AD" clId="Web-{9448E17C-6A12-3864-DA86-DF3EA0AA5F70}" dt="2022-03-03T18:11:42.378" v="78" actId="20577"/>
          <ac:spMkLst>
            <pc:docMk/>
            <pc:sldMk cId="3747759704" sldId="289"/>
            <ac:spMk id="7" creationId="{FFEEE60B-CBCC-4E1E-A15E-3408D3D91330}"/>
          </ac:spMkLst>
        </pc:spChg>
        <pc:picChg chg="del">
          <ac:chgData name="Joshua Snider" userId="S::js1594@usnh.edu::b90997d1-0270-438c-a453-f9de43603770" providerId="AD" clId="Web-{9448E17C-6A12-3864-DA86-DF3EA0AA5F70}" dt="2022-03-03T18:11:37.144" v="77"/>
          <ac:picMkLst>
            <pc:docMk/>
            <pc:sldMk cId="3747759704" sldId="289"/>
            <ac:picMk id="8" creationId="{E429F79C-E09A-44E1-AC8F-45C6A5DCF95B}"/>
          </ac:picMkLst>
        </pc:picChg>
      </pc:sldChg>
      <pc:sldChg chg="addSp delSp modSp add replId">
        <pc:chgData name="Joshua Snider" userId="S::js1594@usnh.edu::b90997d1-0270-438c-a453-f9de43603770" providerId="AD" clId="Web-{9448E17C-6A12-3864-DA86-DF3EA0AA5F70}" dt="2022-03-03T18:19:06.967" v="182"/>
        <pc:sldMkLst>
          <pc:docMk/>
          <pc:sldMk cId="538243664" sldId="291"/>
        </pc:sldMkLst>
        <pc:spChg chg="mod">
          <ac:chgData name="Joshua Snider" userId="S::js1594@usnh.edu::b90997d1-0270-438c-a453-f9de43603770" providerId="AD" clId="Web-{9448E17C-6A12-3864-DA86-DF3EA0AA5F70}" dt="2022-03-03T18:14:50.601" v="139" actId="20577"/>
          <ac:spMkLst>
            <pc:docMk/>
            <pc:sldMk cId="538243664" sldId="291"/>
            <ac:spMk id="2" creationId="{DA124EEC-ADA7-48AE-B6C7-ED58F2C425DC}"/>
          </ac:spMkLst>
        </pc:spChg>
        <pc:spChg chg="add mod">
          <ac:chgData name="Joshua Snider" userId="S::js1594@usnh.edu::b90997d1-0270-438c-a453-f9de43603770" providerId="AD" clId="Web-{9448E17C-6A12-3864-DA86-DF3EA0AA5F70}" dt="2022-03-03T18:14:55.758" v="140"/>
          <ac:spMkLst>
            <pc:docMk/>
            <pc:sldMk cId="538243664" sldId="291"/>
            <ac:spMk id="6" creationId="{D04BC18C-49A5-4A45-B254-3BC9752791CA}"/>
          </ac:spMkLst>
        </pc:spChg>
        <pc:graphicFrameChg chg="del">
          <ac:chgData name="Joshua Snider" userId="S::js1594@usnh.edu::b90997d1-0270-438c-a453-f9de43603770" providerId="AD" clId="Web-{9448E17C-6A12-3864-DA86-DF3EA0AA5F70}" dt="2022-03-03T18:14:55.758" v="140"/>
          <ac:graphicFrameMkLst>
            <pc:docMk/>
            <pc:sldMk cId="538243664" sldId="291"/>
            <ac:graphicFrameMk id="5" creationId="{8F73D59A-C952-4EB1-B7D1-01B254FBDD21}"/>
          </ac:graphicFrameMkLst>
        </pc:graphicFrameChg>
        <pc:graphicFrameChg chg="add mod modGraphic">
          <ac:chgData name="Joshua Snider" userId="S::js1594@usnh.edu::b90997d1-0270-438c-a453-f9de43603770" providerId="AD" clId="Web-{9448E17C-6A12-3864-DA86-DF3EA0AA5F70}" dt="2022-03-03T18:19:06.967" v="182"/>
          <ac:graphicFrameMkLst>
            <pc:docMk/>
            <pc:sldMk cId="538243664" sldId="291"/>
            <ac:graphicFrameMk id="8" creationId="{CFEF3F69-CB4A-411A-9055-E62A2AFF7C25}"/>
          </ac:graphicFrameMkLst>
        </pc:graphicFrameChg>
      </pc:sldChg>
    </pc:docChg>
  </pc:docChgLst>
  <pc:docChgLst>
    <pc:chgData name="Matthew Lavin" userId="97bbbf13-5367-40cd-a6fd-e9a91b7e7b36" providerId="ADAL" clId="{B5B716A9-83F3-4267-ACB8-3915DF08E2E4}"/>
    <pc:docChg chg="undo redo custSel addSld delSld modSld sldOrd addMainMaster delMainMaster modMainMaster addSection modSection">
      <pc:chgData name="Matthew Lavin" userId="97bbbf13-5367-40cd-a6fd-e9a91b7e7b36" providerId="ADAL" clId="{B5B716A9-83F3-4267-ACB8-3915DF08E2E4}" dt="2022-03-08T20:42:08.316" v="8827" actId="20577"/>
      <pc:docMkLst>
        <pc:docMk/>
      </pc:docMkLst>
      <pc:sldChg chg="addSp modSp mod setBg modClrScheme addAnim modAnim setClrOvrMap chgLayout">
        <pc:chgData name="Matthew Lavin" userId="97bbbf13-5367-40cd-a6fd-e9a91b7e7b36" providerId="ADAL" clId="{B5B716A9-83F3-4267-ACB8-3915DF08E2E4}" dt="2022-03-03T18:43:20.706" v="6060" actId="14100"/>
        <pc:sldMkLst>
          <pc:docMk/>
          <pc:sldMk cId="2102322015" sldId="256"/>
        </pc:sldMkLst>
        <pc:spChg chg="mod">
          <ac:chgData name="Matthew Lavin" userId="97bbbf13-5367-40cd-a6fd-e9a91b7e7b36" providerId="ADAL" clId="{B5B716A9-83F3-4267-ACB8-3915DF08E2E4}" dt="2022-02-24T21:25:11.705" v="52" actId="20577"/>
          <ac:spMkLst>
            <pc:docMk/>
            <pc:sldMk cId="2102322015" sldId="256"/>
            <ac:spMk id="2" creationId="{5080A6B0-FA4A-4269-8F9A-3D74E608BE58}"/>
          </ac:spMkLst>
        </pc:spChg>
        <pc:spChg chg="mod">
          <ac:chgData name="Matthew Lavin" userId="97bbbf13-5367-40cd-a6fd-e9a91b7e7b36" providerId="ADAL" clId="{B5B716A9-83F3-4267-ACB8-3915DF08E2E4}" dt="2022-03-03T18:42:08.807" v="6050" actId="20577"/>
          <ac:spMkLst>
            <pc:docMk/>
            <pc:sldMk cId="2102322015" sldId="256"/>
            <ac:spMk id="3" creationId="{8FD8C0EC-1144-4523-94A1-D4281A6C998E}"/>
          </ac:spMkLst>
        </pc:spChg>
        <pc:spChg chg="add mod">
          <ac:chgData name="Matthew Lavin" userId="97bbbf13-5367-40cd-a6fd-e9a91b7e7b36" providerId="ADAL" clId="{B5B716A9-83F3-4267-ACB8-3915DF08E2E4}" dt="2022-02-24T21:24:09.271" v="15"/>
          <ac:spMkLst>
            <pc:docMk/>
            <pc:sldMk cId="2102322015" sldId="256"/>
            <ac:spMk id="9" creationId="{0B4FB531-34DA-4777-9BD5-5B885DC38198}"/>
          </ac:spMkLst>
        </pc:spChg>
        <pc:picChg chg="add mod">
          <ac:chgData name="Matthew Lavin" userId="97bbbf13-5367-40cd-a6fd-e9a91b7e7b36" providerId="ADAL" clId="{B5B716A9-83F3-4267-ACB8-3915DF08E2E4}" dt="2022-02-24T21:24:09.271" v="15"/>
          <ac:picMkLst>
            <pc:docMk/>
            <pc:sldMk cId="2102322015" sldId="256"/>
            <ac:picMk id="4" creationId="{3E594F02-B0DF-494D-8BE6-5CD4216B2F5B}"/>
          </ac:picMkLst>
        </pc:picChg>
        <pc:picChg chg="add mod">
          <ac:chgData name="Matthew Lavin" userId="97bbbf13-5367-40cd-a6fd-e9a91b7e7b36" providerId="ADAL" clId="{B5B716A9-83F3-4267-ACB8-3915DF08E2E4}" dt="2022-03-03T18:43:20.706" v="6060" actId="14100"/>
          <ac:picMkLst>
            <pc:docMk/>
            <pc:sldMk cId="2102322015" sldId="256"/>
            <ac:picMk id="7" creationId="{9C35FBAE-390F-42D4-912D-AEB347CC1952}"/>
          </ac:picMkLst>
        </pc:picChg>
        <pc:cxnChg chg="add mod">
          <ac:chgData name="Matthew Lavin" userId="97bbbf13-5367-40cd-a6fd-e9a91b7e7b36" providerId="ADAL" clId="{B5B716A9-83F3-4267-ACB8-3915DF08E2E4}" dt="2022-02-24T21:24:09.271" v="15"/>
          <ac:cxnSpMkLst>
            <pc:docMk/>
            <pc:sldMk cId="2102322015" sldId="256"/>
            <ac:cxnSpMk id="11" creationId="{D5B557D3-D7B4-404B-84A1-9BD182BE5B06}"/>
          </ac:cxnSpMkLst>
        </pc:cxnChg>
      </pc:sldChg>
      <pc:sldChg chg="addSp delSp modSp new mod setBg">
        <pc:chgData name="Matthew Lavin" userId="97bbbf13-5367-40cd-a6fd-e9a91b7e7b36" providerId="ADAL" clId="{B5B716A9-83F3-4267-ACB8-3915DF08E2E4}" dt="2022-03-03T18:43:55.311" v="6065" actId="114"/>
        <pc:sldMkLst>
          <pc:docMk/>
          <pc:sldMk cId="1072857466" sldId="257"/>
        </pc:sldMkLst>
        <pc:spChg chg="mod">
          <ac:chgData name="Matthew Lavin" userId="97bbbf13-5367-40cd-a6fd-e9a91b7e7b36" providerId="ADAL" clId="{B5B716A9-83F3-4267-ACB8-3915DF08E2E4}" dt="2022-03-03T17:56:54.439" v="5595" actId="26606"/>
          <ac:spMkLst>
            <pc:docMk/>
            <pc:sldMk cId="1072857466" sldId="257"/>
            <ac:spMk id="2" creationId="{08B13DA5-336E-44B5-8C1A-4A78D576A74B}"/>
          </ac:spMkLst>
        </pc:spChg>
        <pc:spChg chg="del mod">
          <ac:chgData name="Matthew Lavin" userId="97bbbf13-5367-40cd-a6fd-e9a91b7e7b36" providerId="ADAL" clId="{B5B716A9-83F3-4267-ACB8-3915DF08E2E4}" dt="2022-03-03T17:57:08.762" v="5596" actId="12084"/>
          <ac:spMkLst>
            <pc:docMk/>
            <pc:sldMk cId="1072857466" sldId="257"/>
            <ac:spMk id="3" creationId="{7129FCA4-9DB1-4EA3-AEAF-C4603A661893}"/>
          </ac:spMkLst>
        </pc:spChg>
        <pc:spChg chg="add">
          <ac:chgData name="Matthew Lavin" userId="97bbbf13-5367-40cd-a6fd-e9a91b7e7b36" providerId="ADAL" clId="{B5B716A9-83F3-4267-ACB8-3915DF08E2E4}" dt="2022-03-03T17:56:54.439" v="5595" actId="26606"/>
          <ac:spMkLst>
            <pc:docMk/>
            <pc:sldMk cId="1072857466" sldId="257"/>
            <ac:spMk id="9" creationId="{67B74F2B-9534-4540-96B0-5C8E958B940F}"/>
          </ac:spMkLst>
        </pc:spChg>
        <pc:spChg chg="add">
          <ac:chgData name="Matthew Lavin" userId="97bbbf13-5367-40cd-a6fd-e9a91b7e7b36" providerId="ADAL" clId="{B5B716A9-83F3-4267-ACB8-3915DF08E2E4}" dt="2022-03-03T17:56:54.439" v="5595" actId="26606"/>
          <ac:spMkLst>
            <pc:docMk/>
            <pc:sldMk cId="1072857466" sldId="257"/>
            <ac:spMk id="13" creationId="{C1B60310-C5C3-46A0-A452-2A0B008434DA}"/>
          </ac:spMkLst>
        </pc:spChg>
        <pc:graphicFrameChg chg="add mod">
          <ac:chgData name="Matthew Lavin" userId="97bbbf13-5367-40cd-a6fd-e9a91b7e7b36" providerId="ADAL" clId="{B5B716A9-83F3-4267-ACB8-3915DF08E2E4}" dt="2022-03-03T18:43:55.311" v="6065" actId="114"/>
          <ac:graphicFrameMkLst>
            <pc:docMk/>
            <pc:sldMk cId="1072857466" sldId="257"/>
            <ac:graphicFrameMk id="4" creationId="{B3F934B6-825E-4CDA-A080-A4EF33601224}"/>
          </ac:graphicFrameMkLst>
        </pc:graphicFrameChg>
        <pc:graphicFrameChg chg="add del mod">
          <ac:chgData name="Matthew Lavin" userId="97bbbf13-5367-40cd-a6fd-e9a91b7e7b36" providerId="ADAL" clId="{B5B716A9-83F3-4267-ACB8-3915DF08E2E4}" dt="2022-02-26T16:36:49.496" v="605"/>
          <ac:graphicFrameMkLst>
            <pc:docMk/>
            <pc:sldMk cId="1072857466" sldId="257"/>
            <ac:graphicFrameMk id="6" creationId="{38D1C49C-F4B4-465F-AB8F-5D7499AAF200}"/>
          </ac:graphicFrameMkLst>
        </pc:graphicFrameChg>
        <pc:picChg chg="add">
          <ac:chgData name="Matthew Lavin" userId="97bbbf13-5367-40cd-a6fd-e9a91b7e7b36" providerId="ADAL" clId="{B5B716A9-83F3-4267-ACB8-3915DF08E2E4}" dt="2022-03-03T17:56:54.439" v="5595" actId="26606"/>
          <ac:picMkLst>
            <pc:docMk/>
            <pc:sldMk cId="1072857466" sldId="257"/>
            <ac:picMk id="5" creationId="{3889CEC0-7AC4-42A7-B2D8-034F4645A0A0}"/>
          </ac:picMkLst>
        </pc:picChg>
        <pc:cxnChg chg="add">
          <ac:chgData name="Matthew Lavin" userId="97bbbf13-5367-40cd-a6fd-e9a91b7e7b36" providerId="ADAL" clId="{B5B716A9-83F3-4267-ACB8-3915DF08E2E4}" dt="2022-03-03T17:56:54.439" v="5595" actId="26606"/>
          <ac:cxnSpMkLst>
            <pc:docMk/>
            <pc:sldMk cId="1072857466" sldId="257"/>
            <ac:cxnSpMk id="11" creationId="{33BECB2B-2CFA-412C-880F-C4B60974936F}"/>
          </ac:cxnSpMkLst>
        </pc:cxnChg>
      </pc:sldChg>
      <pc:sldChg chg="addSp delSp modSp new mod">
        <pc:chgData name="Matthew Lavin" userId="97bbbf13-5367-40cd-a6fd-e9a91b7e7b36" providerId="ADAL" clId="{B5B716A9-83F3-4267-ACB8-3915DF08E2E4}" dt="2022-03-03T17:25:53.179" v="5276" actId="12084"/>
        <pc:sldMkLst>
          <pc:docMk/>
          <pc:sldMk cId="3226643242" sldId="258"/>
        </pc:sldMkLst>
        <pc:spChg chg="mod">
          <ac:chgData name="Matthew Lavin" userId="97bbbf13-5367-40cd-a6fd-e9a91b7e7b36" providerId="ADAL" clId="{B5B716A9-83F3-4267-ACB8-3915DF08E2E4}" dt="2022-02-26T16:27:03.401" v="70" actId="20577"/>
          <ac:spMkLst>
            <pc:docMk/>
            <pc:sldMk cId="3226643242" sldId="258"/>
            <ac:spMk id="2" creationId="{A3A7F647-590B-494E-B8E4-B38770C945DA}"/>
          </ac:spMkLst>
        </pc:spChg>
        <pc:spChg chg="del mod">
          <ac:chgData name="Matthew Lavin" userId="97bbbf13-5367-40cd-a6fd-e9a91b7e7b36" providerId="ADAL" clId="{B5B716A9-83F3-4267-ACB8-3915DF08E2E4}" dt="2022-03-03T17:25:53.179" v="5276" actId="12084"/>
          <ac:spMkLst>
            <pc:docMk/>
            <pc:sldMk cId="3226643242" sldId="258"/>
            <ac:spMk id="3" creationId="{6A044515-C89D-44E8-94B0-F44589859CEF}"/>
          </ac:spMkLst>
        </pc:spChg>
        <pc:graphicFrameChg chg="add mod">
          <ac:chgData name="Matthew Lavin" userId="97bbbf13-5367-40cd-a6fd-e9a91b7e7b36" providerId="ADAL" clId="{B5B716A9-83F3-4267-ACB8-3915DF08E2E4}" dt="2022-03-03T17:25:53.179" v="5276" actId="12084"/>
          <ac:graphicFrameMkLst>
            <pc:docMk/>
            <pc:sldMk cId="3226643242" sldId="258"/>
            <ac:graphicFrameMk id="4" creationId="{15084C20-B7F2-4102-9BEB-3C23C1EB3678}"/>
          </ac:graphicFrameMkLst>
        </pc:graphicFrameChg>
      </pc:sldChg>
      <pc:sldChg chg="addSp delSp modSp new mod setBg modNotesTx">
        <pc:chgData name="Matthew Lavin" userId="97bbbf13-5367-40cd-a6fd-e9a91b7e7b36" providerId="ADAL" clId="{B5B716A9-83F3-4267-ACB8-3915DF08E2E4}" dt="2022-03-08T18:24:36.284" v="7178" actId="20577"/>
        <pc:sldMkLst>
          <pc:docMk/>
          <pc:sldMk cId="4122975437" sldId="259"/>
        </pc:sldMkLst>
        <pc:spChg chg="mod">
          <ac:chgData name="Matthew Lavin" userId="97bbbf13-5367-40cd-a6fd-e9a91b7e7b36" providerId="ADAL" clId="{B5B716A9-83F3-4267-ACB8-3915DF08E2E4}" dt="2022-02-26T16:37:09.410" v="634" actId="20577"/>
          <ac:spMkLst>
            <pc:docMk/>
            <pc:sldMk cId="4122975437" sldId="259"/>
            <ac:spMk id="2" creationId="{EEB25A20-5896-4EC1-A243-9EFDFCDF070C}"/>
          </ac:spMkLst>
        </pc:spChg>
        <pc:spChg chg="del">
          <ac:chgData name="Matthew Lavin" userId="97bbbf13-5367-40cd-a6fd-e9a91b7e7b36" providerId="ADAL" clId="{B5B716A9-83F3-4267-ACB8-3915DF08E2E4}" dt="2022-02-26T16:37:01.432" v="607"/>
          <ac:spMkLst>
            <pc:docMk/>
            <pc:sldMk cId="4122975437" sldId="259"/>
            <ac:spMk id="3" creationId="{3AC475AC-E7C9-41EA-AF21-28ECA521546D}"/>
          </ac:spMkLst>
        </pc:spChg>
        <pc:spChg chg="add">
          <ac:chgData name="Matthew Lavin" userId="97bbbf13-5367-40cd-a6fd-e9a91b7e7b36" providerId="ADAL" clId="{B5B716A9-83F3-4267-ACB8-3915DF08E2E4}" dt="2022-02-26T16:37:03.884" v="608" actId="26606"/>
          <ac:spMkLst>
            <pc:docMk/>
            <pc:sldMk cId="4122975437" sldId="259"/>
            <ac:spMk id="11" creationId="{88F0A37D-2337-4AAF-98B0-7E4E9B98719A}"/>
          </ac:spMkLst>
        </pc:spChg>
        <pc:spChg chg="add">
          <ac:chgData name="Matthew Lavin" userId="97bbbf13-5367-40cd-a6fd-e9a91b7e7b36" providerId="ADAL" clId="{B5B716A9-83F3-4267-ACB8-3915DF08E2E4}" dt="2022-02-26T16:37:03.884" v="608" actId="26606"/>
          <ac:spMkLst>
            <pc:docMk/>
            <pc:sldMk cId="4122975437" sldId="259"/>
            <ac:spMk id="15" creationId="{F7234D70-FB65-4E99-985E-64D219674D45}"/>
          </ac:spMkLst>
        </pc:spChg>
        <pc:graphicFrameChg chg="add mod">
          <ac:chgData name="Matthew Lavin" userId="97bbbf13-5367-40cd-a6fd-e9a91b7e7b36" providerId="ADAL" clId="{B5B716A9-83F3-4267-ACB8-3915DF08E2E4}" dt="2022-03-08T17:30:48.610" v="6255" actId="20577"/>
          <ac:graphicFrameMkLst>
            <pc:docMk/>
            <pc:sldMk cId="4122975437" sldId="259"/>
            <ac:graphicFrameMk id="6" creationId="{D1AE88C8-B2BE-401E-947F-E5908F16E925}"/>
          </ac:graphicFrameMkLst>
        </pc:graphicFrameChg>
        <pc:cxnChg chg="add">
          <ac:chgData name="Matthew Lavin" userId="97bbbf13-5367-40cd-a6fd-e9a91b7e7b36" providerId="ADAL" clId="{B5B716A9-83F3-4267-ACB8-3915DF08E2E4}" dt="2022-02-26T16:37:03.884" v="608" actId="26606"/>
          <ac:cxnSpMkLst>
            <pc:docMk/>
            <pc:sldMk cId="4122975437" sldId="259"/>
            <ac:cxnSpMk id="13" creationId="{F15CCCF0-E573-463A-9760-1FDC0B2CFBD7}"/>
          </ac:cxnSpMkLst>
        </pc:cxnChg>
      </pc:sldChg>
      <pc:sldChg chg="addSp delSp modSp new mod modClrScheme chgLayout">
        <pc:chgData name="Matthew Lavin" userId="97bbbf13-5367-40cd-a6fd-e9a91b7e7b36" providerId="ADAL" clId="{B5B716A9-83F3-4267-ACB8-3915DF08E2E4}" dt="2022-03-08T17:47:34.265" v="6768" actId="12093"/>
        <pc:sldMkLst>
          <pc:docMk/>
          <pc:sldMk cId="564513120" sldId="260"/>
        </pc:sldMkLst>
        <pc:spChg chg="del mod ord">
          <ac:chgData name="Matthew Lavin" userId="97bbbf13-5367-40cd-a6fd-e9a91b7e7b36" providerId="ADAL" clId="{B5B716A9-83F3-4267-ACB8-3915DF08E2E4}" dt="2022-02-26T16:54:14.158" v="1536" actId="700"/>
          <ac:spMkLst>
            <pc:docMk/>
            <pc:sldMk cId="564513120" sldId="260"/>
            <ac:spMk id="2" creationId="{D69AEAAB-F242-4FFA-BE9E-7178D383D370}"/>
          </ac:spMkLst>
        </pc:spChg>
        <pc:spChg chg="del mod ord">
          <ac:chgData name="Matthew Lavin" userId="97bbbf13-5367-40cd-a6fd-e9a91b7e7b36" providerId="ADAL" clId="{B5B716A9-83F3-4267-ACB8-3915DF08E2E4}" dt="2022-02-26T16:54:14.158" v="1536" actId="700"/>
          <ac:spMkLst>
            <pc:docMk/>
            <pc:sldMk cId="564513120" sldId="260"/>
            <ac:spMk id="3" creationId="{B97B131E-F24B-4BDB-AD1D-EAFBB4708016}"/>
          </ac:spMkLst>
        </pc:spChg>
        <pc:spChg chg="add mod ord">
          <ac:chgData name="Matthew Lavin" userId="97bbbf13-5367-40cd-a6fd-e9a91b7e7b36" providerId="ADAL" clId="{B5B716A9-83F3-4267-ACB8-3915DF08E2E4}" dt="2022-02-26T18:16:17.522" v="1696" actId="700"/>
          <ac:spMkLst>
            <pc:docMk/>
            <pc:sldMk cId="564513120" sldId="260"/>
            <ac:spMk id="4" creationId="{EAAE135A-4C03-4FD0-83FA-A064E4B80DB2}"/>
          </ac:spMkLst>
        </pc:spChg>
        <pc:spChg chg="add del mod ord">
          <ac:chgData name="Matthew Lavin" userId="97bbbf13-5367-40cd-a6fd-e9a91b7e7b36" providerId="ADAL" clId="{B5B716A9-83F3-4267-ACB8-3915DF08E2E4}" dt="2022-02-26T16:54:16.381" v="1537"/>
          <ac:spMkLst>
            <pc:docMk/>
            <pc:sldMk cId="564513120" sldId="260"/>
            <ac:spMk id="5" creationId="{6B857632-CEE0-4213-9202-B2366424B562}"/>
          </ac:spMkLst>
        </pc:spChg>
        <pc:spChg chg="add del mod ord">
          <ac:chgData name="Matthew Lavin" userId="97bbbf13-5367-40cd-a6fd-e9a91b7e7b36" providerId="ADAL" clId="{B5B716A9-83F3-4267-ACB8-3915DF08E2E4}" dt="2022-02-26T16:56:32.965" v="1610" actId="478"/>
          <ac:spMkLst>
            <pc:docMk/>
            <pc:sldMk cId="564513120" sldId="260"/>
            <ac:spMk id="6" creationId="{17B53B08-4AA2-4E7E-82F3-AD6EAB6FFF35}"/>
          </ac:spMkLst>
        </pc:spChg>
        <pc:spChg chg="add mod ord">
          <ac:chgData name="Matthew Lavin" userId="97bbbf13-5367-40cd-a6fd-e9a91b7e7b36" providerId="ADAL" clId="{B5B716A9-83F3-4267-ACB8-3915DF08E2E4}" dt="2022-02-26T18:16:17.522" v="1696" actId="700"/>
          <ac:spMkLst>
            <pc:docMk/>
            <pc:sldMk cId="564513120" sldId="260"/>
            <ac:spMk id="8" creationId="{5B7C550E-0ACC-4163-933F-1689FA3BD6E6}"/>
          </ac:spMkLst>
        </pc:spChg>
        <pc:graphicFrameChg chg="add mod ord modGraphic">
          <ac:chgData name="Matthew Lavin" userId="97bbbf13-5367-40cd-a6fd-e9a91b7e7b36" providerId="ADAL" clId="{B5B716A9-83F3-4267-ACB8-3915DF08E2E4}" dt="2022-03-08T17:47:34.265" v="6768" actId="12093"/>
          <ac:graphicFrameMkLst>
            <pc:docMk/>
            <pc:sldMk cId="564513120" sldId="260"/>
            <ac:graphicFrameMk id="7" creationId="{E576CE90-F1E5-4201-9108-90D4BA9DFE11}"/>
          </ac:graphicFrameMkLst>
        </pc:graphicFrameChg>
      </pc:sldChg>
      <pc:sldChg chg="addSp delSp modSp new mod ord">
        <pc:chgData name="Matthew Lavin" userId="97bbbf13-5367-40cd-a6fd-e9a91b7e7b36" providerId="ADAL" clId="{B5B716A9-83F3-4267-ACB8-3915DF08E2E4}" dt="2022-03-03T18:46:54.744" v="6095" actId="20577"/>
        <pc:sldMkLst>
          <pc:docMk/>
          <pc:sldMk cId="3219033537" sldId="261"/>
        </pc:sldMkLst>
        <pc:spChg chg="mod">
          <ac:chgData name="Matthew Lavin" userId="97bbbf13-5367-40cd-a6fd-e9a91b7e7b36" providerId="ADAL" clId="{B5B716A9-83F3-4267-ACB8-3915DF08E2E4}" dt="2022-03-03T18:46:54.744" v="6095" actId="20577"/>
          <ac:spMkLst>
            <pc:docMk/>
            <pc:sldMk cId="3219033537" sldId="261"/>
            <ac:spMk id="2" creationId="{1EEC2596-8479-4FF5-8017-AA83F42F44C7}"/>
          </ac:spMkLst>
        </pc:spChg>
        <pc:spChg chg="add del">
          <ac:chgData name="Matthew Lavin" userId="97bbbf13-5367-40cd-a6fd-e9a91b7e7b36" providerId="ADAL" clId="{B5B716A9-83F3-4267-ACB8-3915DF08E2E4}" dt="2022-02-26T16:55:32.957" v="1602"/>
          <ac:spMkLst>
            <pc:docMk/>
            <pc:sldMk cId="3219033537" sldId="261"/>
            <ac:spMk id="3" creationId="{DE4D7C15-B690-4DA7-BE7B-ACB604EE6D11}"/>
          </ac:spMkLst>
        </pc:spChg>
        <pc:spChg chg="del">
          <ac:chgData name="Matthew Lavin" userId="97bbbf13-5367-40cd-a6fd-e9a91b7e7b36" providerId="ADAL" clId="{B5B716A9-83F3-4267-ACB8-3915DF08E2E4}" dt="2022-02-26T16:56:12.474" v="1609" actId="478"/>
          <ac:spMkLst>
            <pc:docMk/>
            <pc:sldMk cId="3219033537" sldId="261"/>
            <ac:spMk id="4" creationId="{313B6D52-7CDD-4AE8-BAF8-F8F352059B6E}"/>
          </ac:spMkLst>
        </pc:spChg>
        <pc:spChg chg="add del mod">
          <ac:chgData name="Matthew Lavin" userId="97bbbf13-5367-40cd-a6fd-e9a91b7e7b36" providerId="ADAL" clId="{B5B716A9-83F3-4267-ACB8-3915DF08E2E4}" dt="2022-02-26T16:55:26.463" v="1599"/>
          <ac:spMkLst>
            <pc:docMk/>
            <pc:sldMk cId="3219033537" sldId="261"/>
            <ac:spMk id="5" creationId="{39D6DCA4-655B-4C39-8E38-8FA16D22244F}"/>
          </ac:spMkLst>
        </pc:spChg>
        <pc:spChg chg="add del mod">
          <ac:chgData name="Matthew Lavin" userId="97bbbf13-5367-40cd-a6fd-e9a91b7e7b36" providerId="ADAL" clId="{B5B716A9-83F3-4267-ACB8-3915DF08E2E4}" dt="2022-02-26T16:55:28.494" v="1601"/>
          <ac:spMkLst>
            <pc:docMk/>
            <pc:sldMk cId="3219033537" sldId="261"/>
            <ac:spMk id="6" creationId="{936BFC54-B8C0-4633-925D-3572E36A5475}"/>
          </ac:spMkLst>
        </pc:spChg>
        <pc:graphicFrameChg chg="add mod">
          <ac:chgData name="Matthew Lavin" userId="97bbbf13-5367-40cd-a6fd-e9a91b7e7b36" providerId="ADAL" clId="{B5B716A9-83F3-4267-ACB8-3915DF08E2E4}" dt="2022-03-03T17:56:09.812" v="5594" actId="20577"/>
          <ac:graphicFrameMkLst>
            <pc:docMk/>
            <pc:sldMk cId="3219033537" sldId="261"/>
            <ac:graphicFrameMk id="7" creationId="{4328995B-C228-40D3-9472-1493C8CC50CD}"/>
          </ac:graphicFrameMkLst>
        </pc:graphicFrameChg>
      </pc:sldChg>
      <pc:sldChg chg="addSp delSp modSp new del mod modClrScheme chgLayout">
        <pc:chgData name="Matthew Lavin" userId="97bbbf13-5367-40cd-a6fd-e9a91b7e7b36" providerId="ADAL" clId="{B5B716A9-83F3-4267-ACB8-3915DF08E2E4}" dt="2022-02-26T16:59:07.589" v="1629" actId="680"/>
        <pc:sldMkLst>
          <pc:docMk/>
          <pc:sldMk cId="2061132885" sldId="262"/>
        </pc:sldMkLst>
        <pc:spChg chg="add del mod ord">
          <ac:chgData name="Matthew Lavin" userId="97bbbf13-5367-40cd-a6fd-e9a91b7e7b36" providerId="ADAL" clId="{B5B716A9-83F3-4267-ACB8-3915DF08E2E4}" dt="2022-02-26T16:59:07.449" v="1628" actId="700"/>
          <ac:spMkLst>
            <pc:docMk/>
            <pc:sldMk cId="2061132885" sldId="262"/>
            <ac:spMk id="2" creationId="{93B4DF7A-A8DC-4486-9C98-681A955A40A0}"/>
          </ac:spMkLst>
        </pc:spChg>
        <pc:spChg chg="add del mod ord">
          <ac:chgData name="Matthew Lavin" userId="97bbbf13-5367-40cd-a6fd-e9a91b7e7b36" providerId="ADAL" clId="{B5B716A9-83F3-4267-ACB8-3915DF08E2E4}" dt="2022-02-26T16:59:07.449" v="1628" actId="700"/>
          <ac:spMkLst>
            <pc:docMk/>
            <pc:sldMk cId="2061132885" sldId="262"/>
            <ac:spMk id="3" creationId="{3A7B74B5-270D-4B0F-9B3A-6744FF074FE3}"/>
          </ac:spMkLst>
        </pc:spChg>
        <pc:spChg chg="add del mod ord">
          <ac:chgData name="Matthew Lavin" userId="97bbbf13-5367-40cd-a6fd-e9a91b7e7b36" providerId="ADAL" clId="{B5B716A9-83F3-4267-ACB8-3915DF08E2E4}" dt="2022-02-26T16:59:07.449" v="1628" actId="700"/>
          <ac:spMkLst>
            <pc:docMk/>
            <pc:sldMk cId="2061132885" sldId="262"/>
            <ac:spMk id="4" creationId="{64A57672-B366-4DC1-95A6-B92ED6755329}"/>
          </ac:spMkLst>
        </pc:spChg>
        <pc:spChg chg="add del mod ord">
          <ac:chgData name="Matthew Lavin" userId="97bbbf13-5367-40cd-a6fd-e9a91b7e7b36" providerId="ADAL" clId="{B5B716A9-83F3-4267-ACB8-3915DF08E2E4}" dt="2022-02-26T16:59:07.449" v="1628" actId="700"/>
          <ac:spMkLst>
            <pc:docMk/>
            <pc:sldMk cId="2061132885" sldId="262"/>
            <ac:spMk id="5" creationId="{6ABC630E-7337-4797-8DD2-C059F34A5E13}"/>
          </ac:spMkLst>
        </pc:spChg>
        <pc:spChg chg="add del mod ord">
          <ac:chgData name="Matthew Lavin" userId="97bbbf13-5367-40cd-a6fd-e9a91b7e7b36" providerId="ADAL" clId="{B5B716A9-83F3-4267-ACB8-3915DF08E2E4}" dt="2022-02-26T16:59:07.449" v="1628" actId="700"/>
          <ac:spMkLst>
            <pc:docMk/>
            <pc:sldMk cId="2061132885" sldId="262"/>
            <ac:spMk id="6" creationId="{C694C874-1F3C-4B4C-9750-3494D38A43D3}"/>
          </ac:spMkLst>
        </pc:spChg>
        <pc:graphicFrameChg chg="mod">
          <ac:chgData name="Matthew Lavin" userId="97bbbf13-5367-40cd-a6fd-e9a91b7e7b36" providerId="ADAL" clId="{B5B716A9-83F3-4267-ACB8-3915DF08E2E4}" dt="2022-02-26T16:58:38.360" v="1618"/>
          <ac:graphicFrameMkLst>
            <pc:docMk/>
            <pc:sldMk cId="2061132885" sldId="262"/>
            <ac:graphicFrameMk id="7" creationId="{254BB7FD-1F8D-4A99-972C-2BB34FE56CA9}"/>
          </ac:graphicFrameMkLst>
        </pc:graphicFrameChg>
        <pc:graphicFrameChg chg="mod">
          <ac:chgData name="Matthew Lavin" userId="97bbbf13-5367-40cd-a6fd-e9a91b7e7b36" providerId="ADAL" clId="{B5B716A9-83F3-4267-ACB8-3915DF08E2E4}" dt="2022-02-26T16:59:03.057" v="1622"/>
          <ac:graphicFrameMkLst>
            <pc:docMk/>
            <pc:sldMk cId="2061132885" sldId="262"/>
            <ac:graphicFrameMk id="8" creationId="{254BB7FD-1F8D-4A99-972C-2BB34FE56CA9}"/>
          </ac:graphicFrameMkLst>
        </pc:graphicFrameChg>
      </pc:sldChg>
      <pc:sldChg chg="addSp delSp modSp new mod">
        <pc:chgData name="Matthew Lavin" userId="97bbbf13-5367-40cd-a6fd-e9a91b7e7b36" providerId="ADAL" clId="{B5B716A9-83F3-4267-ACB8-3915DF08E2E4}" dt="2022-03-02T19:07:25.445" v="5196"/>
        <pc:sldMkLst>
          <pc:docMk/>
          <pc:sldMk cId="3197188185" sldId="262"/>
        </pc:sldMkLst>
        <pc:spChg chg="mod">
          <ac:chgData name="Matthew Lavin" userId="97bbbf13-5367-40cd-a6fd-e9a91b7e7b36" providerId="ADAL" clId="{B5B716A9-83F3-4267-ACB8-3915DF08E2E4}" dt="2022-02-26T16:59:46.737" v="1654" actId="20577"/>
          <ac:spMkLst>
            <pc:docMk/>
            <pc:sldMk cId="3197188185" sldId="262"/>
            <ac:spMk id="2" creationId="{C14F1694-CD9C-44D8-B531-6077147B1F6C}"/>
          </ac:spMkLst>
        </pc:spChg>
        <pc:spChg chg="del">
          <ac:chgData name="Matthew Lavin" userId="97bbbf13-5367-40cd-a6fd-e9a91b7e7b36" providerId="ADAL" clId="{B5B716A9-83F3-4267-ACB8-3915DF08E2E4}" dt="2022-02-26T17:51:13.923" v="1655" actId="478"/>
          <ac:spMkLst>
            <pc:docMk/>
            <pc:sldMk cId="3197188185" sldId="262"/>
            <ac:spMk id="3" creationId="{6ACAD81C-775B-4CBC-9DCD-0049672DE2E4}"/>
          </ac:spMkLst>
        </pc:spChg>
        <pc:graphicFrameChg chg="add mod modGraphic">
          <ac:chgData name="Matthew Lavin" userId="97bbbf13-5367-40cd-a6fd-e9a91b7e7b36" providerId="ADAL" clId="{B5B716A9-83F3-4267-ACB8-3915DF08E2E4}" dt="2022-03-02T19:07:25.445" v="5196"/>
          <ac:graphicFrameMkLst>
            <pc:docMk/>
            <pc:sldMk cId="3197188185" sldId="262"/>
            <ac:graphicFrameMk id="5" creationId="{A4113989-F95F-4E8D-AC9A-533F5C5AF801}"/>
          </ac:graphicFrameMkLst>
        </pc:graphicFrameChg>
      </pc:sldChg>
      <pc:sldChg chg="addSp delSp modSp new mod modNotesTx">
        <pc:chgData name="Matthew Lavin" userId="97bbbf13-5367-40cd-a6fd-e9a91b7e7b36" providerId="ADAL" clId="{B5B716A9-83F3-4267-ACB8-3915DF08E2E4}" dt="2022-03-08T19:32:44.220" v="8744" actId="20577"/>
        <pc:sldMkLst>
          <pc:docMk/>
          <pc:sldMk cId="2495434253" sldId="263"/>
        </pc:sldMkLst>
        <pc:spChg chg="mod">
          <ac:chgData name="Matthew Lavin" userId="97bbbf13-5367-40cd-a6fd-e9a91b7e7b36" providerId="ADAL" clId="{B5B716A9-83F3-4267-ACB8-3915DF08E2E4}" dt="2022-02-26T18:17:59.848" v="1739" actId="20577"/>
          <ac:spMkLst>
            <pc:docMk/>
            <pc:sldMk cId="2495434253" sldId="263"/>
            <ac:spMk id="2" creationId="{96F4D4D9-2209-463F-945C-3F2062D19783}"/>
          </ac:spMkLst>
        </pc:spChg>
        <pc:spChg chg="add del mod">
          <ac:chgData name="Matthew Lavin" userId="97bbbf13-5367-40cd-a6fd-e9a91b7e7b36" providerId="ADAL" clId="{B5B716A9-83F3-4267-ACB8-3915DF08E2E4}" dt="2022-02-26T18:35:36.648" v="3053" actId="20577"/>
          <ac:spMkLst>
            <pc:docMk/>
            <pc:sldMk cId="2495434253" sldId="263"/>
            <ac:spMk id="3" creationId="{4F47B2B2-04C1-407B-A13D-91C5A5451370}"/>
          </ac:spMkLst>
        </pc:spChg>
        <pc:graphicFrameChg chg="add del mod modGraphic">
          <ac:chgData name="Matthew Lavin" userId="97bbbf13-5367-40cd-a6fd-e9a91b7e7b36" providerId="ADAL" clId="{B5B716A9-83F3-4267-ACB8-3915DF08E2E4}" dt="2022-02-26T18:14:35.490" v="1691"/>
          <ac:graphicFrameMkLst>
            <pc:docMk/>
            <pc:sldMk cId="2495434253" sldId="263"/>
            <ac:graphicFrameMk id="5" creationId="{DBD2D5C1-1FF0-4432-A818-F1C33EBAA65C}"/>
          </ac:graphicFrameMkLst>
        </pc:graphicFrameChg>
      </pc:sldChg>
      <pc:sldChg chg="addSp delSp modSp new mod modNotesTx">
        <pc:chgData name="Matthew Lavin" userId="97bbbf13-5367-40cd-a6fd-e9a91b7e7b36" providerId="ADAL" clId="{B5B716A9-83F3-4267-ACB8-3915DF08E2E4}" dt="2022-03-08T19:29:14.953" v="8176" actId="20577"/>
        <pc:sldMkLst>
          <pc:docMk/>
          <pc:sldMk cId="3904704547" sldId="264"/>
        </pc:sldMkLst>
        <pc:spChg chg="mod">
          <ac:chgData name="Matthew Lavin" userId="97bbbf13-5367-40cd-a6fd-e9a91b7e7b36" providerId="ADAL" clId="{B5B716A9-83F3-4267-ACB8-3915DF08E2E4}" dt="2022-02-26T18:20:41.951" v="1831" actId="20577"/>
          <ac:spMkLst>
            <pc:docMk/>
            <pc:sldMk cId="3904704547" sldId="264"/>
            <ac:spMk id="2" creationId="{2B158FE5-DE81-427C-8EA7-8A9044FB13C2}"/>
          </ac:spMkLst>
        </pc:spChg>
        <pc:spChg chg="del">
          <ac:chgData name="Matthew Lavin" userId="97bbbf13-5367-40cd-a6fd-e9a91b7e7b36" providerId="ADAL" clId="{B5B716A9-83F3-4267-ACB8-3915DF08E2E4}" dt="2022-02-26T18:20:07.411" v="1795" actId="478"/>
          <ac:spMkLst>
            <pc:docMk/>
            <pc:sldMk cId="3904704547" sldId="264"/>
            <ac:spMk id="3" creationId="{21EDEEE2-1DF2-4E7E-B0C7-D34414F061CF}"/>
          </ac:spMkLst>
        </pc:spChg>
        <pc:spChg chg="mod">
          <ac:chgData name="Matthew Lavin" userId="97bbbf13-5367-40cd-a6fd-e9a91b7e7b36" providerId="ADAL" clId="{B5B716A9-83F3-4267-ACB8-3915DF08E2E4}" dt="2022-03-03T18:40:11.374" v="6028" actId="20577"/>
          <ac:spMkLst>
            <pc:docMk/>
            <pc:sldMk cId="3904704547" sldId="264"/>
            <ac:spMk id="4" creationId="{B2FADB71-8E87-4122-8C63-88B6D8203AE1}"/>
          </ac:spMkLst>
        </pc:spChg>
        <pc:graphicFrameChg chg="add mod modGraphic">
          <ac:chgData name="Matthew Lavin" userId="97bbbf13-5367-40cd-a6fd-e9a91b7e7b36" providerId="ADAL" clId="{B5B716A9-83F3-4267-ACB8-3915DF08E2E4}" dt="2022-03-08T17:53:42.466" v="6905" actId="20577"/>
          <ac:graphicFrameMkLst>
            <pc:docMk/>
            <pc:sldMk cId="3904704547" sldId="264"/>
            <ac:graphicFrameMk id="5" creationId="{9B933C22-AF59-420B-B1E6-2E6289400559}"/>
          </ac:graphicFrameMkLst>
        </pc:graphicFrameChg>
      </pc:sldChg>
      <pc:sldChg chg="addSp delSp modSp new mod ord modNotesTx">
        <pc:chgData name="Matthew Lavin" userId="97bbbf13-5367-40cd-a6fd-e9a91b7e7b36" providerId="ADAL" clId="{B5B716A9-83F3-4267-ACB8-3915DF08E2E4}" dt="2022-03-08T19:29:24.366" v="8180" actId="20577"/>
        <pc:sldMkLst>
          <pc:docMk/>
          <pc:sldMk cId="1879499903" sldId="265"/>
        </pc:sldMkLst>
        <pc:spChg chg="mod">
          <ac:chgData name="Matthew Lavin" userId="97bbbf13-5367-40cd-a6fd-e9a91b7e7b36" providerId="ADAL" clId="{B5B716A9-83F3-4267-ACB8-3915DF08E2E4}" dt="2022-02-26T18:21:05.532" v="1852" actId="20577"/>
          <ac:spMkLst>
            <pc:docMk/>
            <pc:sldMk cId="1879499903" sldId="265"/>
            <ac:spMk id="2" creationId="{54ED7C0E-AC68-4DCC-A1CE-F59E015F5BC0}"/>
          </ac:spMkLst>
        </pc:spChg>
        <pc:spChg chg="add del mod">
          <ac:chgData name="Matthew Lavin" userId="97bbbf13-5367-40cd-a6fd-e9a91b7e7b36" providerId="ADAL" clId="{B5B716A9-83F3-4267-ACB8-3915DF08E2E4}" dt="2022-03-01T19:30:03.177" v="4834" actId="12084"/>
          <ac:spMkLst>
            <pc:docMk/>
            <pc:sldMk cId="1879499903" sldId="265"/>
            <ac:spMk id="3" creationId="{13305334-2393-4982-A930-EC9A071912EA}"/>
          </ac:spMkLst>
        </pc:spChg>
        <pc:spChg chg="add del mod">
          <ac:chgData name="Matthew Lavin" userId="97bbbf13-5367-40cd-a6fd-e9a91b7e7b36" providerId="ADAL" clId="{B5B716A9-83F3-4267-ACB8-3915DF08E2E4}" dt="2022-03-03T18:08:03.378" v="5613" actId="12084"/>
          <ac:spMkLst>
            <pc:docMk/>
            <pc:sldMk cId="1879499903" sldId="265"/>
            <ac:spMk id="3" creationId="{204214CB-5D86-419A-B4C3-263D408E8E10}"/>
          </ac:spMkLst>
        </pc:spChg>
        <pc:graphicFrameChg chg="add mod">
          <ac:chgData name="Matthew Lavin" userId="97bbbf13-5367-40cd-a6fd-e9a91b7e7b36" providerId="ADAL" clId="{B5B716A9-83F3-4267-ACB8-3915DF08E2E4}" dt="2022-03-08T17:55:02.805" v="6942" actId="20577"/>
          <ac:graphicFrameMkLst>
            <pc:docMk/>
            <pc:sldMk cId="1879499903" sldId="265"/>
            <ac:graphicFrameMk id="5" creationId="{662D7A7B-07CB-49A0-8B53-1DEDCCBAC267}"/>
          </ac:graphicFrameMkLst>
        </pc:graphicFrameChg>
        <pc:graphicFrameChg chg="add del mod">
          <ac:chgData name="Matthew Lavin" userId="97bbbf13-5367-40cd-a6fd-e9a91b7e7b36" providerId="ADAL" clId="{B5B716A9-83F3-4267-ACB8-3915DF08E2E4}" dt="2022-03-01T19:29:47.244" v="4833" actId="12084"/>
          <ac:graphicFrameMkLst>
            <pc:docMk/>
            <pc:sldMk cId="1879499903" sldId="265"/>
            <ac:graphicFrameMk id="5" creationId="{C114421B-135D-4CA3-BE8F-A8EDD828FFD0}"/>
          </ac:graphicFrameMkLst>
        </pc:graphicFrameChg>
        <pc:graphicFrameChg chg="add del mod">
          <ac:chgData name="Matthew Lavin" userId="97bbbf13-5367-40cd-a6fd-e9a91b7e7b36" providerId="ADAL" clId="{B5B716A9-83F3-4267-ACB8-3915DF08E2E4}" dt="2022-03-03T18:07:33.672" v="5606" actId="11529"/>
          <ac:graphicFrameMkLst>
            <pc:docMk/>
            <pc:sldMk cId="1879499903" sldId="265"/>
            <ac:graphicFrameMk id="6" creationId="{ACA0C25B-3E80-4506-AA38-735A04DABAD5}"/>
          </ac:graphicFrameMkLst>
        </pc:graphicFrameChg>
      </pc:sldChg>
      <pc:sldChg chg="addSp delSp modSp new mod modNotesTx">
        <pc:chgData name="Matthew Lavin" userId="97bbbf13-5367-40cd-a6fd-e9a91b7e7b36" providerId="ADAL" clId="{B5B716A9-83F3-4267-ACB8-3915DF08E2E4}" dt="2022-03-08T19:27:59.087" v="8110" actId="20577"/>
        <pc:sldMkLst>
          <pc:docMk/>
          <pc:sldMk cId="986494681" sldId="266"/>
        </pc:sldMkLst>
        <pc:spChg chg="mod">
          <ac:chgData name="Matthew Lavin" userId="97bbbf13-5367-40cd-a6fd-e9a91b7e7b36" providerId="ADAL" clId="{B5B716A9-83F3-4267-ACB8-3915DF08E2E4}" dt="2022-03-01T17:31:31.864" v="3410" actId="20577"/>
          <ac:spMkLst>
            <pc:docMk/>
            <pc:sldMk cId="986494681" sldId="266"/>
            <ac:spMk id="2" creationId="{74D0619D-6D0F-4D09-98D3-AD8D845463E0}"/>
          </ac:spMkLst>
        </pc:spChg>
        <pc:spChg chg="del mod">
          <ac:chgData name="Matthew Lavin" userId="97bbbf13-5367-40cd-a6fd-e9a91b7e7b36" providerId="ADAL" clId="{B5B716A9-83F3-4267-ACB8-3915DF08E2E4}" dt="2022-03-03T18:38:02.296" v="5833" actId="12084"/>
          <ac:spMkLst>
            <pc:docMk/>
            <pc:sldMk cId="986494681" sldId="266"/>
            <ac:spMk id="3" creationId="{9D04E783-23CA-4196-9705-B7BEE271B7DA}"/>
          </ac:spMkLst>
        </pc:spChg>
        <pc:spChg chg="mod">
          <ac:chgData name="Matthew Lavin" userId="97bbbf13-5367-40cd-a6fd-e9a91b7e7b36" providerId="ADAL" clId="{B5B716A9-83F3-4267-ACB8-3915DF08E2E4}" dt="2022-03-03T18:39:09.361" v="5920" actId="20577"/>
          <ac:spMkLst>
            <pc:docMk/>
            <pc:sldMk cId="986494681" sldId="266"/>
            <ac:spMk id="4" creationId="{79CA6087-5A84-4C2A-943D-AFFB4229F3F7}"/>
          </ac:spMkLst>
        </pc:spChg>
        <pc:graphicFrameChg chg="add mod">
          <ac:chgData name="Matthew Lavin" userId="97bbbf13-5367-40cd-a6fd-e9a91b7e7b36" providerId="ADAL" clId="{B5B716A9-83F3-4267-ACB8-3915DF08E2E4}" dt="2022-03-03T18:45:57.628" v="6093" actId="20577"/>
          <ac:graphicFrameMkLst>
            <pc:docMk/>
            <pc:sldMk cId="986494681" sldId="266"/>
            <ac:graphicFrameMk id="5" creationId="{B8C4F0EB-66B3-4F72-90B4-D7E94B83C063}"/>
          </ac:graphicFrameMkLst>
        </pc:graphicFrameChg>
      </pc:sldChg>
      <pc:sldChg chg="addSp delSp modSp new mod modClrScheme chgLayout modNotesTx">
        <pc:chgData name="Matthew Lavin" userId="97bbbf13-5367-40cd-a6fd-e9a91b7e7b36" providerId="ADAL" clId="{B5B716A9-83F3-4267-ACB8-3915DF08E2E4}" dt="2022-03-08T20:42:08.316" v="8827" actId="20577"/>
        <pc:sldMkLst>
          <pc:docMk/>
          <pc:sldMk cId="3487276368" sldId="267"/>
        </pc:sldMkLst>
        <pc:spChg chg="mod ord">
          <ac:chgData name="Matthew Lavin" userId="97bbbf13-5367-40cd-a6fd-e9a91b7e7b36" providerId="ADAL" clId="{B5B716A9-83F3-4267-ACB8-3915DF08E2E4}" dt="2022-03-08T18:10:40.963" v="7082" actId="122"/>
          <ac:spMkLst>
            <pc:docMk/>
            <pc:sldMk cId="3487276368" sldId="267"/>
            <ac:spMk id="2" creationId="{43E2B705-A058-4F44-AA62-50345AE735DD}"/>
          </ac:spMkLst>
        </pc:spChg>
        <pc:spChg chg="mod ord">
          <ac:chgData name="Matthew Lavin" userId="97bbbf13-5367-40cd-a6fd-e9a91b7e7b36" providerId="ADAL" clId="{B5B716A9-83F3-4267-ACB8-3915DF08E2E4}" dt="2022-03-08T20:42:08.316" v="8827" actId="20577"/>
          <ac:spMkLst>
            <pc:docMk/>
            <pc:sldMk cId="3487276368" sldId="267"/>
            <ac:spMk id="3" creationId="{9923B94F-F559-4B4E-8B79-603B45322324}"/>
          </ac:spMkLst>
        </pc:spChg>
        <pc:spChg chg="add del">
          <ac:chgData name="Matthew Lavin" userId="97bbbf13-5367-40cd-a6fd-e9a91b7e7b36" providerId="ADAL" clId="{B5B716A9-83F3-4267-ACB8-3915DF08E2E4}" dt="2022-03-01T17:41:29.521" v="3578" actId="700"/>
          <ac:spMkLst>
            <pc:docMk/>
            <pc:sldMk cId="3487276368" sldId="267"/>
            <ac:spMk id="4" creationId="{96374E62-6413-4DBB-8B5E-082CE9F30A52}"/>
          </ac:spMkLst>
        </pc:spChg>
      </pc:sldChg>
      <pc:sldChg chg="modSp add del mod">
        <pc:chgData name="Matthew Lavin" userId="97bbbf13-5367-40cd-a6fd-e9a91b7e7b36" providerId="ADAL" clId="{B5B716A9-83F3-4267-ACB8-3915DF08E2E4}" dt="2022-03-01T17:50:01.869" v="3656" actId="2696"/>
        <pc:sldMkLst>
          <pc:docMk/>
          <pc:sldMk cId="4165102819" sldId="268"/>
        </pc:sldMkLst>
        <pc:spChg chg="mod">
          <ac:chgData name="Matthew Lavin" userId="97bbbf13-5367-40cd-a6fd-e9a91b7e7b36" providerId="ADAL" clId="{B5B716A9-83F3-4267-ACB8-3915DF08E2E4}" dt="2022-03-01T17:38:46.945" v="3534" actId="27636"/>
          <ac:spMkLst>
            <pc:docMk/>
            <pc:sldMk cId="4165102819" sldId="268"/>
            <ac:spMk id="3" creationId="{9923B94F-F559-4B4E-8B79-603B45322324}"/>
          </ac:spMkLst>
        </pc:spChg>
      </pc:sldChg>
      <pc:sldChg chg="addSp delSp modSp add del mod modClrScheme chgLayout">
        <pc:chgData name="Matthew Lavin" userId="97bbbf13-5367-40cd-a6fd-e9a91b7e7b36" providerId="ADAL" clId="{B5B716A9-83F3-4267-ACB8-3915DF08E2E4}" dt="2022-03-01T17:49:59.746" v="3655" actId="2696"/>
        <pc:sldMkLst>
          <pc:docMk/>
          <pc:sldMk cId="3375593279" sldId="269"/>
        </pc:sldMkLst>
        <pc:spChg chg="mod ord">
          <ac:chgData name="Matthew Lavin" userId="97bbbf13-5367-40cd-a6fd-e9a91b7e7b36" providerId="ADAL" clId="{B5B716A9-83F3-4267-ACB8-3915DF08E2E4}" dt="2022-03-01T17:44:28.703" v="3594" actId="700"/>
          <ac:spMkLst>
            <pc:docMk/>
            <pc:sldMk cId="3375593279" sldId="269"/>
            <ac:spMk id="2" creationId="{43E2B705-A058-4F44-AA62-50345AE735DD}"/>
          </ac:spMkLst>
        </pc:spChg>
        <pc:spChg chg="del mod ord">
          <ac:chgData name="Matthew Lavin" userId="97bbbf13-5367-40cd-a6fd-e9a91b7e7b36" providerId="ADAL" clId="{B5B716A9-83F3-4267-ACB8-3915DF08E2E4}" dt="2022-03-01T17:44:28.703" v="3594" actId="700"/>
          <ac:spMkLst>
            <pc:docMk/>
            <pc:sldMk cId="3375593279" sldId="269"/>
            <ac:spMk id="3" creationId="{9923B94F-F559-4B4E-8B79-603B45322324}"/>
          </ac:spMkLst>
        </pc:spChg>
        <pc:spChg chg="del">
          <ac:chgData name="Matthew Lavin" userId="97bbbf13-5367-40cd-a6fd-e9a91b7e7b36" providerId="ADAL" clId="{B5B716A9-83F3-4267-ACB8-3915DF08E2E4}" dt="2022-03-01T17:44:28.703" v="3594" actId="700"/>
          <ac:spMkLst>
            <pc:docMk/>
            <pc:sldMk cId="3375593279" sldId="269"/>
            <ac:spMk id="4" creationId="{96374E62-6413-4DBB-8B5E-082CE9F30A52}"/>
          </ac:spMkLst>
        </pc:spChg>
        <pc:spChg chg="add mod ord">
          <ac:chgData name="Matthew Lavin" userId="97bbbf13-5367-40cd-a6fd-e9a91b7e7b36" providerId="ADAL" clId="{B5B716A9-83F3-4267-ACB8-3915DF08E2E4}" dt="2022-03-01T17:44:28.703" v="3594" actId="700"/>
          <ac:spMkLst>
            <pc:docMk/>
            <pc:sldMk cId="3375593279" sldId="269"/>
            <ac:spMk id="5" creationId="{C5896DA2-13FA-45E3-A09A-80174950465B}"/>
          </ac:spMkLst>
        </pc:spChg>
      </pc:sldChg>
      <pc:sldChg chg="addSp delSp modSp add mod modClrScheme chgLayout modNotesTx">
        <pc:chgData name="Matthew Lavin" userId="97bbbf13-5367-40cd-a6fd-e9a91b7e7b36" providerId="ADAL" clId="{B5B716A9-83F3-4267-ACB8-3915DF08E2E4}" dt="2022-03-08T19:33:35.709" v="8826" actId="20577"/>
        <pc:sldMkLst>
          <pc:docMk/>
          <pc:sldMk cId="3013892619" sldId="270"/>
        </pc:sldMkLst>
        <pc:spChg chg="mod ord">
          <ac:chgData name="Matthew Lavin" userId="97bbbf13-5367-40cd-a6fd-e9a91b7e7b36" providerId="ADAL" clId="{B5B716A9-83F3-4267-ACB8-3915DF08E2E4}" dt="2022-03-08T18:10:32.572" v="7081" actId="122"/>
          <ac:spMkLst>
            <pc:docMk/>
            <pc:sldMk cId="3013892619" sldId="270"/>
            <ac:spMk id="2" creationId="{43E2B705-A058-4F44-AA62-50345AE735DD}"/>
          </ac:spMkLst>
        </pc:spChg>
        <pc:spChg chg="del mod ord">
          <ac:chgData name="Matthew Lavin" userId="97bbbf13-5367-40cd-a6fd-e9a91b7e7b36" providerId="ADAL" clId="{B5B716A9-83F3-4267-ACB8-3915DF08E2E4}" dt="2022-03-01T17:44:28.703" v="3594" actId="700"/>
          <ac:spMkLst>
            <pc:docMk/>
            <pc:sldMk cId="3013892619" sldId="270"/>
            <ac:spMk id="3" creationId="{9923B94F-F559-4B4E-8B79-603B45322324}"/>
          </ac:spMkLst>
        </pc:spChg>
        <pc:spChg chg="del">
          <ac:chgData name="Matthew Lavin" userId="97bbbf13-5367-40cd-a6fd-e9a91b7e7b36" providerId="ADAL" clId="{B5B716A9-83F3-4267-ACB8-3915DF08E2E4}" dt="2022-03-01T17:44:28.703" v="3594" actId="700"/>
          <ac:spMkLst>
            <pc:docMk/>
            <pc:sldMk cId="3013892619" sldId="270"/>
            <ac:spMk id="4" creationId="{96374E62-6413-4DBB-8B5E-082CE9F30A52}"/>
          </ac:spMkLst>
        </pc:spChg>
        <pc:spChg chg="add mod ord">
          <ac:chgData name="Matthew Lavin" userId="97bbbf13-5367-40cd-a6fd-e9a91b7e7b36" providerId="ADAL" clId="{B5B716A9-83F3-4267-ACB8-3915DF08E2E4}" dt="2022-03-08T19:33:20.241" v="8751" actId="20577"/>
          <ac:spMkLst>
            <pc:docMk/>
            <pc:sldMk cId="3013892619" sldId="270"/>
            <ac:spMk id="5" creationId="{8712F4E1-74D0-41C5-AE2B-7B385A4C066F}"/>
          </ac:spMkLst>
        </pc:spChg>
      </pc:sldChg>
      <pc:sldChg chg="addSp delSp modSp add mod modClrScheme chgLayout">
        <pc:chgData name="Matthew Lavin" userId="97bbbf13-5367-40cd-a6fd-e9a91b7e7b36" providerId="ADAL" clId="{B5B716A9-83F3-4267-ACB8-3915DF08E2E4}" dt="2022-03-08T18:10:27.479" v="7080" actId="122"/>
        <pc:sldMkLst>
          <pc:docMk/>
          <pc:sldMk cId="2152685810" sldId="271"/>
        </pc:sldMkLst>
        <pc:spChg chg="mod ord">
          <ac:chgData name="Matthew Lavin" userId="97bbbf13-5367-40cd-a6fd-e9a91b7e7b36" providerId="ADAL" clId="{B5B716A9-83F3-4267-ACB8-3915DF08E2E4}" dt="2022-03-08T18:10:27.479" v="7080" actId="122"/>
          <ac:spMkLst>
            <pc:docMk/>
            <pc:sldMk cId="2152685810" sldId="271"/>
            <ac:spMk id="2" creationId="{43E2B705-A058-4F44-AA62-50345AE735DD}"/>
          </ac:spMkLst>
        </pc:spChg>
        <pc:spChg chg="del mod ord">
          <ac:chgData name="Matthew Lavin" userId="97bbbf13-5367-40cd-a6fd-e9a91b7e7b36" providerId="ADAL" clId="{B5B716A9-83F3-4267-ACB8-3915DF08E2E4}" dt="2022-03-01T17:44:28.703" v="3594" actId="700"/>
          <ac:spMkLst>
            <pc:docMk/>
            <pc:sldMk cId="2152685810" sldId="271"/>
            <ac:spMk id="3" creationId="{9923B94F-F559-4B4E-8B79-603B45322324}"/>
          </ac:spMkLst>
        </pc:spChg>
        <pc:spChg chg="del">
          <ac:chgData name="Matthew Lavin" userId="97bbbf13-5367-40cd-a6fd-e9a91b7e7b36" providerId="ADAL" clId="{B5B716A9-83F3-4267-ACB8-3915DF08E2E4}" dt="2022-03-01T17:44:28.703" v="3594" actId="700"/>
          <ac:spMkLst>
            <pc:docMk/>
            <pc:sldMk cId="2152685810" sldId="271"/>
            <ac:spMk id="4" creationId="{96374E62-6413-4DBB-8B5E-082CE9F30A52}"/>
          </ac:spMkLst>
        </pc:spChg>
        <pc:spChg chg="add mod ord">
          <ac:chgData name="Matthew Lavin" userId="97bbbf13-5367-40cd-a6fd-e9a91b7e7b36" providerId="ADAL" clId="{B5B716A9-83F3-4267-ACB8-3915DF08E2E4}" dt="2022-03-08T17:43:26.407" v="6762" actId="120"/>
          <ac:spMkLst>
            <pc:docMk/>
            <pc:sldMk cId="2152685810" sldId="271"/>
            <ac:spMk id="5" creationId="{4A514C75-4AB0-4BA8-B9DD-376907701BFA}"/>
          </ac:spMkLst>
        </pc:spChg>
      </pc:sldChg>
      <pc:sldChg chg="addSp delSp modSp new mod modClrScheme chgLayout modNotesTx">
        <pc:chgData name="Matthew Lavin" userId="97bbbf13-5367-40cd-a6fd-e9a91b7e7b36" providerId="ADAL" clId="{B5B716A9-83F3-4267-ACB8-3915DF08E2E4}" dt="2022-03-08T19:30:37.083" v="8387" actId="20577"/>
        <pc:sldMkLst>
          <pc:docMk/>
          <pc:sldMk cId="425509806" sldId="272"/>
        </pc:sldMkLst>
        <pc:spChg chg="del">
          <ac:chgData name="Matthew Lavin" userId="97bbbf13-5367-40cd-a6fd-e9a91b7e7b36" providerId="ADAL" clId="{B5B716A9-83F3-4267-ACB8-3915DF08E2E4}" dt="2022-03-01T17:56:26.276" v="3678" actId="478"/>
          <ac:spMkLst>
            <pc:docMk/>
            <pc:sldMk cId="425509806" sldId="272"/>
            <ac:spMk id="2" creationId="{1A7F54D9-46C2-4F66-85B2-1997B6719F84}"/>
          </ac:spMkLst>
        </pc:spChg>
        <pc:spChg chg="del">
          <ac:chgData name="Matthew Lavin" userId="97bbbf13-5367-40cd-a6fd-e9a91b7e7b36" providerId="ADAL" clId="{B5B716A9-83F3-4267-ACB8-3915DF08E2E4}" dt="2022-03-01T17:50:15.227" v="3658"/>
          <ac:spMkLst>
            <pc:docMk/>
            <pc:sldMk cId="425509806" sldId="272"/>
            <ac:spMk id="3" creationId="{67B128EE-C189-4104-A490-CA6C1F8CA4BD}"/>
          </ac:spMkLst>
        </pc:spChg>
        <pc:spChg chg="add del mod">
          <ac:chgData name="Matthew Lavin" userId="97bbbf13-5367-40cd-a6fd-e9a91b7e7b36" providerId="ADAL" clId="{B5B716A9-83F3-4267-ACB8-3915DF08E2E4}" dt="2022-03-01T17:51:06.065" v="3663" actId="478"/>
          <ac:spMkLst>
            <pc:docMk/>
            <pc:sldMk cId="425509806" sldId="272"/>
            <ac:spMk id="7" creationId="{B4D5E7A6-D168-439E-BB7F-C899B45E1163}"/>
          </ac:spMkLst>
        </pc:spChg>
        <pc:spChg chg="add mod">
          <ac:chgData name="Matthew Lavin" userId="97bbbf13-5367-40cd-a6fd-e9a91b7e7b36" providerId="ADAL" clId="{B5B716A9-83F3-4267-ACB8-3915DF08E2E4}" dt="2022-03-08T17:56:09.720" v="6951" actId="20577"/>
          <ac:spMkLst>
            <pc:docMk/>
            <pc:sldMk cId="425509806" sldId="272"/>
            <ac:spMk id="9" creationId="{C8E05DE7-BDF6-45F6-812D-BEDDA563D5BF}"/>
          </ac:spMkLst>
        </pc:spChg>
        <pc:spChg chg="add mod">
          <ac:chgData name="Matthew Lavin" userId="97bbbf13-5367-40cd-a6fd-e9a91b7e7b36" providerId="ADAL" clId="{B5B716A9-83F3-4267-ACB8-3915DF08E2E4}" dt="2022-03-03T18:27:44.321" v="5755" actId="207"/>
          <ac:spMkLst>
            <pc:docMk/>
            <pc:sldMk cId="425509806" sldId="272"/>
            <ac:spMk id="10" creationId="{B65AF41B-BD47-4E3B-8645-DB24161DD2DC}"/>
          </ac:spMkLst>
        </pc:spChg>
        <pc:graphicFrameChg chg="add del mod modGraphic">
          <ac:chgData name="Matthew Lavin" userId="97bbbf13-5367-40cd-a6fd-e9a91b7e7b36" providerId="ADAL" clId="{B5B716A9-83F3-4267-ACB8-3915DF08E2E4}" dt="2022-03-01T17:51:03.926" v="3662" actId="478"/>
          <ac:graphicFrameMkLst>
            <pc:docMk/>
            <pc:sldMk cId="425509806" sldId="272"/>
            <ac:graphicFrameMk id="4" creationId="{A5DEDC29-2D31-487A-B32A-F7612ACA47C2}"/>
          </ac:graphicFrameMkLst>
        </pc:graphicFrameChg>
        <pc:graphicFrameChg chg="add del mod modGraphic">
          <ac:chgData name="Matthew Lavin" userId="97bbbf13-5367-40cd-a6fd-e9a91b7e7b36" providerId="ADAL" clId="{B5B716A9-83F3-4267-ACB8-3915DF08E2E4}" dt="2022-03-01T17:54:35.067" v="3666" actId="478"/>
          <ac:graphicFrameMkLst>
            <pc:docMk/>
            <pc:sldMk cId="425509806" sldId="272"/>
            <ac:graphicFrameMk id="5" creationId="{4F1BF27A-45F8-4890-805D-4B4B0EA93A52}"/>
          </ac:graphicFrameMkLst>
        </pc:graphicFrameChg>
      </pc:sldChg>
      <pc:sldChg chg="addSp delSp modSp new mod modClrScheme chgLayout modNotesTx">
        <pc:chgData name="Matthew Lavin" userId="97bbbf13-5367-40cd-a6fd-e9a91b7e7b36" providerId="ADAL" clId="{B5B716A9-83F3-4267-ACB8-3915DF08E2E4}" dt="2022-03-08T19:29:39.115" v="8186" actId="20577"/>
        <pc:sldMkLst>
          <pc:docMk/>
          <pc:sldMk cId="1801730222" sldId="273"/>
        </pc:sldMkLst>
        <pc:spChg chg="mod ord">
          <ac:chgData name="Matthew Lavin" userId="97bbbf13-5367-40cd-a6fd-e9a91b7e7b36" providerId="ADAL" clId="{B5B716A9-83F3-4267-ACB8-3915DF08E2E4}" dt="2022-03-01T18:18:30.464" v="3819" actId="20577"/>
          <ac:spMkLst>
            <pc:docMk/>
            <pc:sldMk cId="1801730222" sldId="273"/>
            <ac:spMk id="2" creationId="{8E67980E-5047-417B-A5BD-8AB9EECDABD2}"/>
          </ac:spMkLst>
        </pc:spChg>
        <pc:spChg chg="del">
          <ac:chgData name="Matthew Lavin" userId="97bbbf13-5367-40cd-a6fd-e9a91b7e7b36" providerId="ADAL" clId="{B5B716A9-83F3-4267-ACB8-3915DF08E2E4}" dt="2022-03-01T18:17:03.327" v="3785" actId="478"/>
          <ac:spMkLst>
            <pc:docMk/>
            <pc:sldMk cId="1801730222" sldId="273"/>
            <ac:spMk id="3" creationId="{4627A9D3-032A-49D8-B86E-24630BBA0B71}"/>
          </ac:spMkLst>
        </pc:spChg>
        <pc:spChg chg="del mod ord">
          <ac:chgData name="Matthew Lavin" userId="97bbbf13-5367-40cd-a6fd-e9a91b7e7b36" providerId="ADAL" clId="{B5B716A9-83F3-4267-ACB8-3915DF08E2E4}" dt="2022-03-01T18:17:13.135" v="3787" actId="700"/>
          <ac:spMkLst>
            <pc:docMk/>
            <pc:sldMk cId="1801730222" sldId="273"/>
            <ac:spMk id="4" creationId="{9978F5E8-2F74-4EB7-9849-6D2F751E8387}"/>
          </ac:spMkLst>
        </pc:spChg>
        <pc:spChg chg="add del mod ord">
          <ac:chgData name="Matthew Lavin" userId="97bbbf13-5367-40cd-a6fd-e9a91b7e7b36" providerId="ADAL" clId="{B5B716A9-83F3-4267-ACB8-3915DF08E2E4}" dt="2022-03-01T18:17:20.982" v="3789" actId="478"/>
          <ac:spMkLst>
            <pc:docMk/>
            <pc:sldMk cId="1801730222" sldId="273"/>
            <ac:spMk id="6" creationId="{BB87E659-D78B-4ACE-9250-8D228ABEF09B}"/>
          </ac:spMkLst>
        </pc:spChg>
        <pc:spChg chg="add mod ord">
          <ac:chgData name="Matthew Lavin" userId="97bbbf13-5367-40cd-a6fd-e9a91b7e7b36" providerId="ADAL" clId="{B5B716A9-83F3-4267-ACB8-3915DF08E2E4}" dt="2022-03-01T18:17:13.135" v="3787" actId="700"/>
          <ac:spMkLst>
            <pc:docMk/>
            <pc:sldMk cId="1801730222" sldId="273"/>
            <ac:spMk id="7" creationId="{A1E96032-B9BE-481E-A504-82ABB2CC57CA}"/>
          </ac:spMkLst>
        </pc:spChg>
        <pc:graphicFrameChg chg="add mod modGraphic">
          <ac:chgData name="Matthew Lavin" userId="97bbbf13-5367-40cd-a6fd-e9a91b7e7b36" providerId="ADAL" clId="{B5B716A9-83F3-4267-ACB8-3915DF08E2E4}" dt="2022-03-01T18:18:18.424" v="3815" actId="20577"/>
          <ac:graphicFrameMkLst>
            <pc:docMk/>
            <pc:sldMk cId="1801730222" sldId="273"/>
            <ac:graphicFrameMk id="5" creationId="{E64B58EF-B421-464A-A589-9FBCBE88E30F}"/>
          </ac:graphicFrameMkLst>
        </pc:graphicFrameChg>
      </pc:sldChg>
      <pc:sldChg chg="modSp new mod modNotesTx">
        <pc:chgData name="Matthew Lavin" userId="97bbbf13-5367-40cd-a6fd-e9a91b7e7b36" providerId="ADAL" clId="{B5B716A9-83F3-4267-ACB8-3915DF08E2E4}" dt="2022-03-08T19:29:02.597" v="8168" actId="20577"/>
        <pc:sldMkLst>
          <pc:docMk/>
          <pc:sldMk cId="4037044234" sldId="274"/>
        </pc:sldMkLst>
        <pc:spChg chg="mod">
          <ac:chgData name="Matthew Lavin" userId="97bbbf13-5367-40cd-a6fd-e9a91b7e7b36" providerId="ADAL" clId="{B5B716A9-83F3-4267-ACB8-3915DF08E2E4}" dt="2022-03-01T18:48:37.784" v="4055" actId="20577"/>
          <ac:spMkLst>
            <pc:docMk/>
            <pc:sldMk cId="4037044234" sldId="274"/>
            <ac:spMk id="2" creationId="{2B134EDA-A4CD-493A-A0EB-AB070DC61EB0}"/>
          </ac:spMkLst>
        </pc:spChg>
        <pc:spChg chg="mod">
          <ac:chgData name="Matthew Lavin" userId="97bbbf13-5367-40cd-a6fd-e9a91b7e7b36" providerId="ADAL" clId="{B5B716A9-83F3-4267-ACB8-3915DF08E2E4}" dt="2022-03-02T18:50:43.340" v="4852" actId="20577"/>
          <ac:spMkLst>
            <pc:docMk/>
            <pc:sldMk cId="4037044234" sldId="274"/>
            <ac:spMk id="3" creationId="{0006FB83-375A-4256-A089-CA058666ADC0}"/>
          </ac:spMkLst>
        </pc:spChg>
      </pc:sldChg>
      <pc:sldChg chg="modNotesTx">
        <pc:chgData name="Matthew Lavin" userId="97bbbf13-5367-40cd-a6fd-e9a91b7e7b36" providerId="ADAL" clId="{B5B716A9-83F3-4267-ACB8-3915DF08E2E4}" dt="2022-03-08T17:38:59.787" v="6730" actId="20577"/>
        <pc:sldMkLst>
          <pc:docMk/>
          <pc:sldMk cId="429926698" sldId="275"/>
        </pc:sldMkLst>
      </pc:sldChg>
      <pc:sldChg chg="addSp delSp modSp new mod setBg modClrScheme chgLayout">
        <pc:chgData name="Matthew Lavin" userId="97bbbf13-5367-40cd-a6fd-e9a91b7e7b36" providerId="ADAL" clId="{B5B716A9-83F3-4267-ACB8-3915DF08E2E4}" dt="2022-03-08T17:44:16.232" v="6767" actId="20577"/>
        <pc:sldMkLst>
          <pc:docMk/>
          <pc:sldMk cId="2171832754" sldId="276"/>
        </pc:sldMkLst>
        <pc:spChg chg="del mod ord">
          <ac:chgData name="Matthew Lavin" userId="97bbbf13-5367-40cd-a6fd-e9a91b7e7b36" providerId="ADAL" clId="{B5B716A9-83F3-4267-ACB8-3915DF08E2E4}" dt="2022-03-02T18:54:05.553" v="4854" actId="700"/>
          <ac:spMkLst>
            <pc:docMk/>
            <pc:sldMk cId="2171832754" sldId="276"/>
            <ac:spMk id="2" creationId="{9EA72DFF-0E21-4C05-9680-80A5B8FDFEE2}"/>
          </ac:spMkLst>
        </pc:spChg>
        <pc:spChg chg="del mod ord">
          <ac:chgData name="Matthew Lavin" userId="97bbbf13-5367-40cd-a6fd-e9a91b7e7b36" providerId="ADAL" clId="{B5B716A9-83F3-4267-ACB8-3915DF08E2E4}" dt="2022-03-02T18:54:05.553" v="4854" actId="700"/>
          <ac:spMkLst>
            <pc:docMk/>
            <pc:sldMk cId="2171832754" sldId="276"/>
            <ac:spMk id="3" creationId="{FF214F89-CC61-4B32-BF4B-02E88D21CCCB}"/>
          </ac:spMkLst>
        </pc:spChg>
        <pc:spChg chg="del mod ord">
          <ac:chgData name="Matthew Lavin" userId="97bbbf13-5367-40cd-a6fd-e9a91b7e7b36" providerId="ADAL" clId="{B5B716A9-83F3-4267-ACB8-3915DF08E2E4}" dt="2022-03-02T18:54:05.553" v="4854" actId="700"/>
          <ac:spMkLst>
            <pc:docMk/>
            <pc:sldMk cId="2171832754" sldId="276"/>
            <ac:spMk id="4" creationId="{8660966E-E0B8-41F3-943F-00FC19CA4B96}"/>
          </ac:spMkLst>
        </pc:spChg>
        <pc:spChg chg="add mod ord">
          <ac:chgData name="Matthew Lavin" userId="97bbbf13-5367-40cd-a6fd-e9a91b7e7b36" providerId="ADAL" clId="{B5B716A9-83F3-4267-ACB8-3915DF08E2E4}" dt="2022-03-02T19:04:26.538" v="5192" actId="700"/>
          <ac:spMkLst>
            <pc:docMk/>
            <pc:sldMk cId="2171832754" sldId="276"/>
            <ac:spMk id="5" creationId="{C3ECF24F-8608-4DEB-AD42-A6936E1327BB}"/>
          </ac:spMkLst>
        </pc:spChg>
        <pc:spChg chg="add del mod ord">
          <ac:chgData name="Matthew Lavin" userId="97bbbf13-5367-40cd-a6fd-e9a91b7e7b36" providerId="ADAL" clId="{B5B716A9-83F3-4267-ACB8-3915DF08E2E4}" dt="2022-03-02T19:00:02.540" v="5136" actId="12084"/>
          <ac:spMkLst>
            <pc:docMk/>
            <pc:sldMk cId="2171832754" sldId="276"/>
            <ac:spMk id="6" creationId="{E8A43F99-EC0A-44AA-9F42-D8B49C8FFDE1}"/>
          </ac:spMkLst>
        </pc:spChg>
        <pc:spChg chg="add del mod ord">
          <ac:chgData name="Matthew Lavin" userId="97bbbf13-5367-40cd-a6fd-e9a91b7e7b36" providerId="ADAL" clId="{B5B716A9-83F3-4267-ACB8-3915DF08E2E4}" dt="2022-03-02T19:04:26.538" v="5192" actId="700"/>
          <ac:spMkLst>
            <pc:docMk/>
            <pc:sldMk cId="2171832754" sldId="276"/>
            <ac:spMk id="7" creationId="{F1DB0F04-D013-491D-880C-607158A34395}"/>
          </ac:spMkLst>
        </pc:spChg>
        <pc:spChg chg="add del mod">
          <ac:chgData name="Matthew Lavin" userId="97bbbf13-5367-40cd-a6fd-e9a91b7e7b36" providerId="ADAL" clId="{B5B716A9-83F3-4267-ACB8-3915DF08E2E4}" dt="2022-03-02T19:03:44.062" v="5184" actId="12084"/>
          <ac:spMkLst>
            <pc:docMk/>
            <pc:sldMk cId="2171832754" sldId="276"/>
            <ac:spMk id="9" creationId="{6B17FAAD-C5F5-4EF5-8085-DD13274E83F5}"/>
          </ac:spMkLst>
        </pc:spChg>
        <pc:spChg chg="add del mod">
          <ac:chgData name="Matthew Lavin" userId="97bbbf13-5367-40cd-a6fd-e9a91b7e7b36" providerId="ADAL" clId="{B5B716A9-83F3-4267-ACB8-3915DF08E2E4}" dt="2022-03-02T19:05:15.252" v="5194" actId="12084"/>
          <ac:spMkLst>
            <pc:docMk/>
            <pc:sldMk cId="2171832754" sldId="276"/>
            <ac:spMk id="12" creationId="{52A05C0A-6375-460B-9D12-F19B757178AC}"/>
          </ac:spMkLst>
        </pc:spChg>
        <pc:graphicFrameChg chg="add del mod">
          <ac:chgData name="Matthew Lavin" userId="97bbbf13-5367-40cd-a6fd-e9a91b7e7b36" providerId="ADAL" clId="{B5B716A9-83F3-4267-ACB8-3915DF08E2E4}" dt="2022-03-02T19:00:31.656" v="5166" actId="11529"/>
          <ac:graphicFrameMkLst>
            <pc:docMk/>
            <pc:sldMk cId="2171832754" sldId="276"/>
            <ac:graphicFrameMk id="8" creationId="{A3A8D5B9-B728-4DE0-906E-F13A27F2B354}"/>
          </ac:graphicFrameMkLst>
        </pc:graphicFrameChg>
        <pc:graphicFrameChg chg="add del mod ord">
          <ac:chgData name="Matthew Lavin" userId="97bbbf13-5367-40cd-a6fd-e9a91b7e7b36" providerId="ADAL" clId="{B5B716A9-83F3-4267-ACB8-3915DF08E2E4}" dt="2022-03-02T19:04:55.201" v="5193" actId="11529"/>
          <ac:graphicFrameMkLst>
            <pc:docMk/>
            <pc:sldMk cId="2171832754" sldId="276"/>
            <ac:graphicFrameMk id="10" creationId="{9F1FA6BD-1459-45E9-888A-94B775013CCF}"/>
          </ac:graphicFrameMkLst>
        </pc:graphicFrameChg>
        <pc:graphicFrameChg chg="add del">
          <ac:chgData name="Matthew Lavin" userId="97bbbf13-5367-40cd-a6fd-e9a91b7e7b36" providerId="ADAL" clId="{B5B716A9-83F3-4267-ACB8-3915DF08E2E4}" dt="2022-03-02T19:03:37.525" v="5183" actId="26606"/>
          <ac:graphicFrameMkLst>
            <pc:docMk/>
            <pc:sldMk cId="2171832754" sldId="276"/>
            <ac:graphicFrameMk id="11" creationId="{2A5056CC-0D8A-469A-BC07-20FB96AD46D3}"/>
          </ac:graphicFrameMkLst>
        </pc:graphicFrameChg>
        <pc:graphicFrameChg chg="add mod">
          <ac:chgData name="Matthew Lavin" userId="97bbbf13-5367-40cd-a6fd-e9a91b7e7b36" providerId="ADAL" clId="{B5B716A9-83F3-4267-ACB8-3915DF08E2E4}" dt="2022-03-08T17:44:16.232" v="6767" actId="20577"/>
          <ac:graphicFrameMkLst>
            <pc:docMk/>
            <pc:sldMk cId="2171832754" sldId="276"/>
            <ac:graphicFrameMk id="13" creationId="{223F09C4-77F8-4C7E-8B0B-B9573D3EAD6C}"/>
          </ac:graphicFrameMkLst>
        </pc:graphicFrameChg>
      </pc:sldChg>
      <pc:sldChg chg="addSp delSp modSp new mod">
        <pc:chgData name="Matthew Lavin" userId="97bbbf13-5367-40cd-a6fd-e9a91b7e7b36" providerId="ADAL" clId="{B5B716A9-83F3-4267-ACB8-3915DF08E2E4}" dt="2022-03-03T17:42:21.041" v="5370" actId="20577"/>
        <pc:sldMkLst>
          <pc:docMk/>
          <pc:sldMk cId="991975188" sldId="277"/>
        </pc:sldMkLst>
        <pc:spChg chg="mod">
          <ac:chgData name="Matthew Lavin" userId="97bbbf13-5367-40cd-a6fd-e9a91b7e7b36" providerId="ADAL" clId="{B5B716A9-83F3-4267-ACB8-3915DF08E2E4}" dt="2022-03-03T17:42:21.041" v="5370" actId="20577"/>
          <ac:spMkLst>
            <pc:docMk/>
            <pc:sldMk cId="991975188" sldId="277"/>
            <ac:spMk id="2" creationId="{2F826A6F-75A5-48C8-8791-7B51410AA3ED}"/>
          </ac:spMkLst>
        </pc:spChg>
        <pc:spChg chg="del">
          <ac:chgData name="Matthew Lavin" userId="97bbbf13-5367-40cd-a6fd-e9a91b7e7b36" providerId="ADAL" clId="{B5B716A9-83F3-4267-ACB8-3915DF08E2E4}" dt="2022-03-03T17:31:47.348" v="5278"/>
          <ac:spMkLst>
            <pc:docMk/>
            <pc:sldMk cId="991975188" sldId="277"/>
            <ac:spMk id="3" creationId="{437A8FB7-8BD3-480E-91C4-72D8263DFA42}"/>
          </ac:spMkLst>
        </pc:spChg>
        <pc:spChg chg="add del mod">
          <ac:chgData name="Matthew Lavin" userId="97bbbf13-5367-40cd-a6fd-e9a91b7e7b36" providerId="ADAL" clId="{B5B716A9-83F3-4267-ACB8-3915DF08E2E4}" dt="2022-03-03T17:35:45.027" v="5290" actId="478"/>
          <ac:spMkLst>
            <pc:docMk/>
            <pc:sldMk cId="991975188" sldId="277"/>
            <ac:spMk id="6" creationId="{42E80E0D-6B3D-4742-8102-148376C583F4}"/>
          </ac:spMkLst>
        </pc:spChg>
        <pc:spChg chg="add del mod">
          <ac:chgData name="Matthew Lavin" userId="97bbbf13-5367-40cd-a6fd-e9a91b7e7b36" providerId="ADAL" clId="{B5B716A9-83F3-4267-ACB8-3915DF08E2E4}" dt="2022-03-03T17:35:45.027" v="5292"/>
          <ac:spMkLst>
            <pc:docMk/>
            <pc:sldMk cId="991975188" sldId="277"/>
            <ac:spMk id="7" creationId="{0D123C05-1C25-4AE9-9576-D5167556D454}"/>
          </ac:spMkLst>
        </pc:spChg>
        <pc:graphicFrameChg chg="add mod modGraphic">
          <ac:chgData name="Matthew Lavin" userId="97bbbf13-5367-40cd-a6fd-e9a91b7e7b36" providerId="ADAL" clId="{B5B716A9-83F3-4267-ACB8-3915DF08E2E4}" dt="2022-03-03T17:41:29.845" v="5358" actId="2710"/>
          <ac:graphicFrameMkLst>
            <pc:docMk/>
            <pc:sldMk cId="991975188" sldId="277"/>
            <ac:graphicFrameMk id="5" creationId="{AC4DAE45-13D2-422A-AF87-D2254355CB61}"/>
          </ac:graphicFrameMkLst>
        </pc:graphicFrameChg>
      </pc:sldChg>
      <pc:sldChg chg="addSp delSp modSp new mod">
        <pc:chgData name="Matthew Lavin" userId="97bbbf13-5367-40cd-a6fd-e9a91b7e7b36" providerId="ADAL" clId="{B5B716A9-83F3-4267-ACB8-3915DF08E2E4}" dt="2022-03-08T17:35:25.319" v="6579" actId="14100"/>
        <pc:sldMkLst>
          <pc:docMk/>
          <pc:sldMk cId="1355699605" sldId="278"/>
        </pc:sldMkLst>
        <pc:spChg chg="mod">
          <ac:chgData name="Matthew Lavin" userId="97bbbf13-5367-40cd-a6fd-e9a91b7e7b36" providerId="ADAL" clId="{B5B716A9-83F3-4267-ACB8-3915DF08E2E4}" dt="2022-03-03T17:42:26.702" v="5391" actId="20577"/>
          <ac:spMkLst>
            <pc:docMk/>
            <pc:sldMk cId="1355699605" sldId="278"/>
            <ac:spMk id="2" creationId="{DA124EEC-ADA7-48AE-B6C7-ED58F2C425DC}"/>
          </ac:spMkLst>
        </pc:spChg>
        <pc:spChg chg="del">
          <ac:chgData name="Matthew Lavin" userId="97bbbf13-5367-40cd-a6fd-e9a91b7e7b36" providerId="ADAL" clId="{B5B716A9-83F3-4267-ACB8-3915DF08E2E4}" dt="2022-03-03T17:39:41.383" v="5339"/>
          <ac:spMkLst>
            <pc:docMk/>
            <pc:sldMk cId="1355699605" sldId="278"/>
            <ac:spMk id="3" creationId="{A0666711-426B-4E51-9486-02132CF325C9}"/>
          </ac:spMkLst>
        </pc:spChg>
        <pc:graphicFrameChg chg="add mod modGraphic">
          <ac:chgData name="Matthew Lavin" userId="97bbbf13-5367-40cd-a6fd-e9a91b7e7b36" providerId="ADAL" clId="{B5B716A9-83F3-4267-ACB8-3915DF08E2E4}" dt="2022-03-08T17:35:25.319" v="6579" actId="14100"/>
          <ac:graphicFrameMkLst>
            <pc:docMk/>
            <pc:sldMk cId="1355699605" sldId="278"/>
            <ac:graphicFrameMk id="5" creationId="{5B6140F2-46C0-438B-9C5B-37B46635A496}"/>
          </ac:graphicFrameMkLst>
        </pc:graphicFrameChg>
      </pc:sldChg>
      <pc:sldChg chg="addSp delSp modSp add mod">
        <pc:chgData name="Matthew Lavin" userId="97bbbf13-5367-40cd-a6fd-e9a91b7e7b36" providerId="ADAL" clId="{B5B716A9-83F3-4267-ACB8-3915DF08E2E4}" dt="2022-03-08T17:40:15.625" v="6744" actId="255"/>
        <pc:sldMkLst>
          <pc:docMk/>
          <pc:sldMk cId="1196479950" sldId="279"/>
        </pc:sldMkLst>
        <pc:spChg chg="mod">
          <ac:chgData name="Matthew Lavin" userId="97bbbf13-5367-40cd-a6fd-e9a91b7e7b36" providerId="ADAL" clId="{B5B716A9-83F3-4267-ACB8-3915DF08E2E4}" dt="2022-03-03T17:42:29.593" v="5399" actId="20577"/>
          <ac:spMkLst>
            <pc:docMk/>
            <pc:sldMk cId="1196479950" sldId="279"/>
            <ac:spMk id="2" creationId="{DA124EEC-ADA7-48AE-B6C7-ED58F2C425DC}"/>
          </ac:spMkLst>
        </pc:spChg>
        <pc:spChg chg="del">
          <ac:chgData name="Matthew Lavin" userId="97bbbf13-5367-40cd-a6fd-e9a91b7e7b36" providerId="ADAL" clId="{B5B716A9-83F3-4267-ACB8-3915DF08E2E4}" dt="2022-03-03T17:41:00.035" v="5350"/>
          <ac:spMkLst>
            <pc:docMk/>
            <pc:sldMk cId="1196479950" sldId="279"/>
            <ac:spMk id="3" creationId="{A0666711-426B-4E51-9486-02132CF325C9}"/>
          </ac:spMkLst>
        </pc:spChg>
        <pc:graphicFrameChg chg="add mod modGraphic">
          <ac:chgData name="Matthew Lavin" userId="97bbbf13-5367-40cd-a6fd-e9a91b7e7b36" providerId="ADAL" clId="{B5B716A9-83F3-4267-ACB8-3915DF08E2E4}" dt="2022-03-08T17:40:15.625" v="6744" actId="255"/>
          <ac:graphicFrameMkLst>
            <pc:docMk/>
            <pc:sldMk cId="1196479950" sldId="279"/>
            <ac:graphicFrameMk id="5" creationId="{1360E7E6-9D93-452B-A8C0-1F4237FCF754}"/>
          </ac:graphicFrameMkLst>
        </pc:graphicFrameChg>
      </pc:sldChg>
      <pc:sldChg chg="addSp delSp modSp add mod">
        <pc:chgData name="Matthew Lavin" userId="97bbbf13-5367-40cd-a6fd-e9a91b7e7b36" providerId="ADAL" clId="{B5B716A9-83F3-4267-ACB8-3915DF08E2E4}" dt="2022-03-08T17:57:33.505" v="6952" actId="948"/>
        <pc:sldMkLst>
          <pc:docMk/>
          <pc:sldMk cId="3938095750" sldId="280"/>
        </pc:sldMkLst>
        <pc:spChg chg="mod">
          <ac:chgData name="Matthew Lavin" userId="97bbbf13-5367-40cd-a6fd-e9a91b7e7b36" providerId="ADAL" clId="{B5B716A9-83F3-4267-ACB8-3915DF08E2E4}" dt="2022-03-03T17:42:34.250" v="5407" actId="20577"/>
          <ac:spMkLst>
            <pc:docMk/>
            <pc:sldMk cId="3938095750" sldId="280"/>
            <ac:spMk id="2" creationId="{DA124EEC-ADA7-48AE-B6C7-ED58F2C425DC}"/>
          </ac:spMkLst>
        </pc:spChg>
        <pc:spChg chg="del">
          <ac:chgData name="Matthew Lavin" userId="97bbbf13-5367-40cd-a6fd-e9a91b7e7b36" providerId="ADAL" clId="{B5B716A9-83F3-4267-ACB8-3915DF08E2E4}" dt="2022-03-03T17:42:45.081" v="5408"/>
          <ac:spMkLst>
            <pc:docMk/>
            <pc:sldMk cId="3938095750" sldId="280"/>
            <ac:spMk id="3" creationId="{A0666711-426B-4E51-9486-02132CF325C9}"/>
          </ac:spMkLst>
        </pc:spChg>
        <pc:graphicFrameChg chg="add mod modGraphic">
          <ac:chgData name="Matthew Lavin" userId="97bbbf13-5367-40cd-a6fd-e9a91b7e7b36" providerId="ADAL" clId="{B5B716A9-83F3-4267-ACB8-3915DF08E2E4}" dt="2022-03-08T17:57:33.505" v="6952" actId="948"/>
          <ac:graphicFrameMkLst>
            <pc:docMk/>
            <pc:sldMk cId="3938095750" sldId="280"/>
            <ac:graphicFrameMk id="5" creationId="{DDF69B2F-A15B-454F-A322-FED5BEE4006D}"/>
          </ac:graphicFrameMkLst>
        </pc:graphicFrameChg>
      </pc:sldChg>
      <pc:sldChg chg="addSp delSp modSp add mod">
        <pc:chgData name="Matthew Lavin" userId="97bbbf13-5367-40cd-a6fd-e9a91b7e7b36" providerId="ADAL" clId="{B5B716A9-83F3-4267-ACB8-3915DF08E2E4}" dt="2022-03-08T17:36:00.344" v="6586" actId="14100"/>
        <pc:sldMkLst>
          <pc:docMk/>
          <pc:sldMk cId="2646795744" sldId="281"/>
        </pc:sldMkLst>
        <pc:spChg chg="mod">
          <ac:chgData name="Matthew Lavin" userId="97bbbf13-5367-40cd-a6fd-e9a91b7e7b36" providerId="ADAL" clId="{B5B716A9-83F3-4267-ACB8-3915DF08E2E4}" dt="2022-03-03T17:52:29.415" v="5584" actId="20577"/>
          <ac:spMkLst>
            <pc:docMk/>
            <pc:sldMk cId="2646795744" sldId="281"/>
            <ac:spMk id="2" creationId="{DA124EEC-ADA7-48AE-B6C7-ED58F2C425DC}"/>
          </ac:spMkLst>
        </pc:spChg>
        <pc:spChg chg="del">
          <ac:chgData name="Matthew Lavin" userId="97bbbf13-5367-40cd-a6fd-e9a91b7e7b36" providerId="ADAL" clId="{B5B716A9-83F3-4267-ACB8-3915DF08E2E4}" dt="2022-03-03T17:44:12.844" v="5423"/>
          <ac:spMkLst>
            <pc:docMk/>
            <pc:sldMk cId="2646795744" sldId="281"/>
            <ac:spMk id="3" creationId="{A0666711-426B-4E51-9486-02132CF325C9}"/>
          </ac:spMkLst>
        </pc:spChg>
        <pc:graphicFrameChg chg="add mod modGraphic">
          <ac:chgData name="Matthew Lavin" userId="97bbbf13-5367-40cd-a6fd-e9a91b7e7b36" providerId="ADAL" clId="{B5B716A9-83F3-4267-ACB8-3915DF08E2E4}" dt="2022-03-08T17:36:00.344" v="6586" actId="14100"/>
          <ac:graphicFrameMkLst>
            <pc:docMk/>
            <pc:sldMk cId="2646795744" sldId="281"/>
            <ac:graphicFrameMk id="5" creationId="{FA0367C3-A235-4DB5-91CB-FC07E1D84577}"/>
          </ac:graphicFrameMkLst>
        </pc:graphicFrameChg>
      </pc:sldChg>
      <pc:sldChg chg="addSp delSp modSp add mod">
        <pc:chgData name="Matthew Lavin" userId="97bbbf13-5367-40cd-a6fd-e9a91b7e7b36" providerId="ADAL" clId="{B5B716A9-83F3-4267-ACB8-3915DF08E2E4}" dt="2022-03-08T17:36:20.676" v="6588" actId="14100"/>
        <pc:sldMkLst>
          <pc:docMk/>
          <pc:sldMk cId="2729376401" sldId="282"/>
        </pc:sldMkLst>
        <pc:spChg chg="mod">
          <ac:chgData name="Matthew Lavin" userId="97bbbf13-5367-40cd-a6fd-e9a91b7e7b36" providerId="ADAL" clId="{B5B716A9-83F3-4267-ACB8-3915DF08E2E4}" dt="2022-03-03T17:52:26.394" v="5577" actId="20577"/>
          <ac:spMkLst>
            <pc:docMk/>
            <pc:sldMk cId="2729376401" sldId="282"/>
            <ac:spMk id="2" creationId="{DA124EEC-ADA7-48AE-B6C7-ED58F2C425DC}"/>
          </ac:spMkLst>
        </pc:spChg>
        <pc:spChg chg="del">
          <ac:chgData name="Matthew Lavin" userId="97bbbf13-5367-40cd-a6fd-e9a91b7e7b36" providerId="ADAL" clId="{B5B716A9-83F3-4267-ACB8-3915DF08E2E4}" dt="2022-03-03T17:45:52.990" v="5441"/>
          <ac:spMkLst>
            <pc:docMk/>
            <pc:sldMk cId="2729376401" sldId="282"/>
            <ac:spMk id="3" creationId="{A0666711-426B-4E51-9486-02132CF325C9}"/>
          </ac:spMkLst>
        </pc:spChg>
        <pc:graphicFrameChg chg="add mod modGraphic">
          <ac:chgData name="Matthew Lavin" userId="97bbbf13-5367-40cd-a6fd-e9a91b7e7b36" providerId="ADAL" clId="{B5B716A9-83F3-4267-ACB8-3915DF08E2E4}" dt="2022-03-08T17:36:20.676" v="6588" actId="14100"/>
          <ac:graphicFrameMkLst>
            <pc:docMk/>
            <pc:sldMk cId="2729376401" sldId="282"/>
            <ac:graphicFrameMk id="5" creationId="{85B08933-706F-491C-AE89-AB032847E130}"/>
          </ac:graphicFrameMkLst>
        </pc:graphicFrameChg>
      </pc:sldChg>
      <pc:sldChg chg="addSp delSp modSp add mod">
        <pc:chgData name="Matthew Lavin" userId="97bbbf13-5367-40cd-a6fd-e9a91b7e7b36" providerId="ADAL" clId="{B5B716A9-83F3-4267-ACB8-3915DF08E2E4}" dt="2022-03-08T17:36:28.317" v="6590" actId="14100"/>
        <pc:sldMkLst>
          <pc:docMk/>
          <pc:sldMk cId="1482740416" sldId="283"/>
        </pc:sldMkLst>
        <pc:spChg chg="mod">
          <ac:chgData name="Matthew Lavin" userId="97bbbf13-5367-40cd-a6fd-e9a91b7e7b36" providerId="ADAL" clId="{B5B716A9-83F3-4267-ACB8-3915DF08E2E4}" dt="2022-03-03T17:52:21.849" v="5560" actId="20577"/>
          <ac:spMkLst>
            <pc:docMk/>
            <pc:sldMk cId="1482740416" sldId="283"/>
            <ac:spMk id="2" creationId="{DA124EEC-ADA7-48AE-B6C7-ED58F2C425DC}"/>
          </ac:spMkLst>
        </pc:spChg>
        <pc:spChg chg="del">
          <ac:chgData name="Matthew Lavin" userId="97bbbf13-5367-40cd-a6fd-e9a91b7e7b36" providerId="ADAL" clId="{B5B716A9-83F3-4267-ACB8-3915DF08E2E4}" dt="2022-03-03T17:46:26.058" v="5449"/>
          <ac:spMkLst>
            <pc:docMk/>
            <pc:sldMk cId="1482740416" sldId="283"/>
            <ac:spMk id="3" creationId="{A0666711-426B-4E51-9486-02132CF325C9}"/>
          </ac:spMkLst>
        </pc:spChg>
        <pc:graphicFrameChg chg="add mod modGraphic">
          <ac:chgData name="Matthew Lavin" userId="97bbbf13-5367-40cd-a6fd-e9a91b7e7b36" providerId="ADAL" clId="{B5B716A9-83F3-4267-ACB8-3915DF08E2E4}" dt="2022-03-08T17:36:28.317" v="6590" actId="14100"/>
          <ac:graphicFrameMkLst>
            <pc:docMk/>
            <pc:sldMk cId="1482740416" sldId="283"/>
            <ac:graphicFrameMk id="5" creationId="{941EFF7B-7EFE-4611-AC74-30F316620887}"/>
          </ac:graphicFrameMkLst>
        </pc:graphicFrameChg>
      </pc:sldChg>
      <pc:sldChg chg="addSp delSp modSp add mod">
        <pc:chgData name="Matthew Lavin" userId="97bbbf13-5367-40cd-a6fd-e9a91b7e7b36" providerId="ADAL" clId="{B5B716A9-83F3-4267-ACB8-3915DF08E2E4}" dt="2022-03-08T17:36:35.686" v="6592" actId="14100"/>
        <pc:sldMkLst>
          <pc:docMk/>
          <pc:sldMk cId="2642781147" sldId="284"/>
        </pc:sldMkLst>
        <pc:spChg chg="mod">
          <ac:chgData name="Matthew Lavin" userId="97bbbf13-5367-40cd-a6fd-e9a91b7e7b36" providerId="ADAL" clId="{B5B716A9-83F3-4267-ACB8-3915DF08E2E4}" dt="2022-03-03T17:52:18.692" v="5553" actId="20577"/>
          <ac:spMkLst>
            <pc:docMk/>
            <pc:sldMk cId="2642781147" sldId="284"/>
            <ac:spMk id="2" creationId="{DA124EEC-ADA7-48AE-B6C7-ED58F2C425DC}"/>
          </ac:spMkLst>
        </pc:spChg>
        <pc:spChg chg="del">
          <ac:chgData name="Matthew Lavin" userId="97bbbf13-5367-40cd-a6fd-e9a91b7e7b36" providerId="ADAL" clId="{B5B716A9-83F3-4267-ACB8-3915DF08E2E4}" dt="2022-03-03T17:47:13.177" v="5457"/>
          <ac:spMkLst>
            <pc:docMk/>
            <pc:sldMk cId="2642781147" sldId="284"/>
            <ac:spMk id="3" creationId="{A0666711-426B-4E51-9486-02132CF325C9}"/>
          </ac:spMkLst>
        </pc:spChg>
        <pc:graphicFrameChg chg="add mod modGraphic">
          <ac:chgData name="Matthew Lavin" userId="97bbbf13-5367-40cd-a6fd-e9a91b7e7b36" providerId="ADAL" clId="{B5B716A9-83F3-4267-ACB8-3915DF08E2E4}" dt="2022-03-08T17:36:35.686" v="6592" actId="14100"/>
          <ac:graphicFrameMkLst>
            <pc:docMk/>
            <pc:sldMk cId="2642781147" sldId="284"/>
            <ac:graphicFrameMk id="5" creationId="{E4AF6819-553D-4D7D-AE8A-8AF260D419A0}"/>
          </ac:graphicFrameMkLst>
        </pc:graphicFrameChg>
      </pc:sldChg>
      <pc:sldChg chg="addSp delSp modSp add mod replId">
        <pc:chgData name="Matthew Lavin" userId="97bbbf13-5367-40cd-a6fd-e9a91b7e7b36" providerId="ADAL" clId="{B5B716A9-83F3-4267-ACB8-3915DF08E2E4}" dt="2022-03-08T17:36:45.033" v="6594" actId="14100"/>
        <pc:sldMkLst>
          <pc:docMk/>
          <pc:sldMk cId="2537523602" sldId="285"/>
        </pc:sldMkLst>
        <pc:spChg chg="mod">
          <ac:chgData name="Matthew Lavin" userId="97bbbf13-5367-40cd-a6fd-e9a91b7e7b36" providerId="ADAL" clId="{B5B716A9-83F3-4267-ACB8-3915DF08E2E4}" dt="2022-03-03T17:52:13.807" v="5537" actId="20577"/>
          <ac:spMkLst>
            <pc:docMk/>
            <pc:sldMk cId="2537523602" sldId="285"/>
            <ac:spMk id="2" creationId="{DA124EEC-ADA7-48AE-B6C7-ED58F2C425DC}"/>
          </ac:spMkLst>
        </pc:spChg>
        <pc:spChg chg="del">
          <ac:chgData name="Matthew Lavin" userId="97bbbf13-5367-40cd-a6fd-e9a91b7e7b36" providerId="ADAL" clId="{B5B716A9-83F3-4267-ACB8-3915DF08E2E4}" dt="2022-03-03T17:48:08.623" v="5469"/>
          <ac:spMkLst>
            <pc:docMk/>
            <pc:sldMk cId="2537523602" sldId="285"/>
            <ac:spMk id="3" creationId="{A0666711-426B-4E51-9486-02132CF325C9}"/>
          </ac:spMkLst>
        </pc:spChg>
        <pc:graphicFrameChg chg="add mod modGraphic">
          <ac:chgData name="Matthew Lavin" userId="97bbbf13-5367-40cd-a6fd-e9a91b7e7b36" providerId="ADAL" clId="{B5B716A9-83F3-4267-ACB8-3915DF08E2E4}" dt="2022-03-08T17:36:45.033" v="6594" actId="14100"/>
          <ac:graphicFrameMkLst>
            <pc:docMk/>
            <pc:sldMk cId="2537523602" sldId="285"/>
            <ac:graphicFrameMk id="5" creationId="{8F73D59A-C952-4EB1-B7D1-01B254FBDD21}"/>
          </ac:graphicFrameMkLst>
        </pc:graphicFrameChg>
      </pc:sldChg>
      <pc:sldChg chg="addSp delSp modSp add mod modClrScheme chgLayout">
        <pc:chgData name="Matthew Lavin" userId="97bbbf13-5367-40cd-a6fd-e9a91b7e7b36" providerId="ADAL" clId="{B5B716A9-83F3-4267-ACB8-3915DF08E2E4}" dt="2022-03-03T18:06:06.507" v="5603" actId="14100"/>
        <pc:sldMkLst>
          <pc:docMk/>
          <pc:sldMk cId="757643392" sldId="286"/>
        </pc:sldMkLst>
        <pc:spChg chg="del">
          <ac:chgData name="Matthew Lavin" userId="97bbbf13-5367-40cd-a6fd-e9a91b7e7b36" providerId="ADAL" clId="{B5B716A9-83F3-4267-ACB8-3915DF08E2E4}" dt="2022-03-03T17:50:02.303" v="5494" actId="700"/>
          <ac:spMkLst>
            <pc:docMk/>
            <pc:sldMk cId="757643392" sldId="286"/>
            <ac:spMk id="2" creationId="{DA124EEC-ADA7-48AE-B6C7-ED58F2C425DC}"/>
          </ac:spMkLst>
        </pc:spChg>
        <pc:spChg chg="del">
          <ac:chgData name="Matthew Lavin" userId="97bbbf13-5367-40cd-a6fd-e9a91b7e7b36" providerId="ADAL" clId="{B5B716A9-83F3-4267-ACB8-3915DF08E2E4}" dt="2022-03-03T17:49:12.624" v="5481"/>
          <ac:spMkLst>
            <pc:docMk/>
            <pc:sldMk cId="757643392" sldId="286"/>
            <ac:spMk id="3" creationId="{A0666711-426B-4E51-9486-02132CF325C9}"/>
          </ac:spMkLst>
        </pc:spChg>
        <pc:spChg chg="del">
          <ac:chgData name="Matthew Lavin" userId="97bbbf13-5367-40cd-a6fd-e9a91b7e7b36" providerId="ADAL" clId="{B5B716A9-83F3-4267-ACB8-3915DF08E2E4}" dt="2022-03-03T17:50:02.303" v="5494" actId="700"/>
          <ac:spMkLst>
            <pc:docMk/>
            <pc:sldMk cId="757643392" sldId="286"/>
            <ac:spMk id="4" creationId="{768FC0E3-E3F1-461C-804B-E02D8CAAF214}"/>
          </ac:spMkLst>
        </pc:spChg>
        <pc:graphicFrameChg chg="add mod ord modGraphic">
          <ac:chgData name="Matthew Lavin" userId="97bbbf13-5367-40cd-a6fd-e9a91b7e7b36" providerId="ADAL" clId="{B5B716A9-83F3-4267-ACB8-3915DF08E2E4}" dt="2022-03-03T18:06:06.507" v="5603" actId="14100"/>
          <ac:graphicFrameMkLst>
            <pc:docMk/>
            <pc:sldMk cId="757643392" sldId="286"/>
            <ac:graphicFrameMk id="5" creationId="{D53276BF-8699-4DD8-BE07-5D060C66B53F}"/>
          </ac:graphicFrameMkLst>
        </pc:graphicFrameChg>
      </pc:sldChg>
      <pc:sldChg chg="addSp delSp modSp add mod replId">
        <pc:chgData name="Matthew Lavin" userId="97bbbf13-5367-40cd-a6fd-e9a91b7e7b36" providerId="ADAL" clId="{B5B716A9-83F3-4267-ACB8-3915DF08E2E4}" dt="2022-03-08T17:37:01.194" v="6599" actId="14100"/>
        <pc:sldMkLst>
          <pc:docMk/>
          <pc:sldMk cId="2025819478" sldId="287"/>
        </pc:sldMkLst>
        <pc:spChg chg="mod">
          <ac:chgData name="Matthew Lavin" userId="97bbbf13-5367-40cd-a6fd-e9a91b7e7b36" providerId="ADAL" clId="{B5B716A9-83F3-4267-ACB8-3915DF08E2E4}" dt="2022-03-03T17:52:10.237" v="5530" actId="20577"/>
          <ac:spMkLst>
            <pc:docMk/>
            <pc:sldMk cId="2025819478" sldId="287"/>
            <ac:spMk id="2" creationId="{DA124EEC-ADA7-48AE-B6C7-ED58F2C425DC}"/>
          </ac:spMkLst>
        </pc:spChg>
        <pc:spChg chg="del">
          <ac:chgData name="Matthew Lavin" userId="97bbbf13-5367-40cd-a6fd-e9a91b7e7b36" providerId="ADAL" clId="{B5B716A9-83F3-4267-ACB8-3915DF08E2E4}" dt="2022-03-03T17:50:31.201" v="5496"/>
          <ac:spMkLst>
            <pc:docMk/>
            <pc:sldMk cId="2025819478" sldId="287"/>
            <ac:spMk id="3" creationId="{A0666711-426B-4E51-9486-02132CF325C9}"/>
          </ac:spMkLst>
        </pc:spChg>
        <pc:spChg chg="add del mod">
          <ac:chgData name="Matthew Lavin" userId="97bbbf13-5367-40cd-a6fd-e9a91b7e7b36" providerId="ADAL" clId="{B5B716A9-83F3-4267-ACB8-3915DF08E2E4}" dt="2022-03-03T17:50:39.385" v="5498" actId="478"/>
          <ac:spMkLst>
            <pc:docMk/>
            <pc:sldMk cId="2025819478" sldId="287"/>
            <ac:spMk id="6" creationId="{7EF1009C-F6EC-4033-BFB1-A48D2623A1C1}"/>
          </ac:spMkLst>
        </pc:spChg>
        <pc:spChg chg="add mod">
          <ac:chgData name="Matthew Lavin" userId="97bbbf13-5367-40cd-a6fd-e9a91b7e7b36" providerId="ADAL" clId="{B5B716A9-83F3-4267-ACB8-3915DF08E2E4}" dt="2022-03-03T17:50:36.542" v="5497" actId="20577"/>
          <ac:spMkLst>
            <pc:docMk/>
            <pc:sldMk cId="2025819478" sldId="287"/>
            <ac:spMk id="7" creationId="{9C979CEF-D99F-4C32-B147-F3F4AD5B37A4}"/>
          </ac:spMkLst>
        </pc:spChg>
        <pc:graphicFrameChg chg="add mod modGraphic">
          <ac:chgData name="Matthew Lavin" userId="97bbbf13-5367-40cd-a6fd-e9a91b7e7b36" providerId="ADAL" clId="{B5B716A9-83F3-4267-ACB8-3915DF08E2E4}" dt="2022-03-08T17:37:01.194" v="6599" actId="14100"/>
          <ac:graphicFrameMkLst>
            <pc:docMk/>
            <pc:sldMk cId="2025819478" sldId="287"/>
            <ac:graphicFrameMk id="5" creationId="{24990A65-90FD-41DE-AE1D-A404C199D061}"/>
          </ac:graphicFrameMkLst>
        </pc:graphicFrameChg>
      </pc:sldChg>
      <pc:sldChg chg="modSp mod">
        <pc:chgData name="Matthew Lavin" userId="97bbbf13-5367-40cd-a6fd-e9a91b7e7b36" providerId="ADAL" clId="{B5B716A9-83F3-4267-ACB8-3915DF08E2E4}" dt="2022-03-08T17:35:04.858" v="6577" actId="14100"/>
        <pc:sldMkLst>
          <pc:docMk/>
          <pc:sldMk cId="2055708709" sldId="288"/>
        </pc:sldMkLst>
        <pc:graphicFrameChg chg="modGraphic">
          <ac:chgData name="Matthew Lavin" userId="97bbbf13-5367-40cd-a6fd-e9a91b7e7b36" providerId="ADAL" clId="{B5B716A9-83F3-4267-ACB8-3915DF08E2E4}" dt="2022-03-08T17:35:04.858" v="6577" actId="14100"/>
          <ac:graphicFrameMkLst>
            <pc:docMk/>
            <pc:sldMk cId="2055708709" sldId="288"/>
            <ac:graphicFrameMk id="5" creationId="{AC4DAE45-13D2-422A-AF87-D2254355CB61}"/>
          </ac:graphicFrameMkLst>
        </pc:graphicFrameChg>
      </pc:sldChg>
      <pc:sldChg chg="modSp new mod">
        <pc:chgData name="Matthew Lavin" userId="97bbbf13-5367-40cd-a6fd-e9a91b7e7b36" providerId="ADAL" clId="{B5B716A9-83F3-4267-ACB8-3915DF08E2E4}" dt="2022-03-03T18:31:38.742" v="5813" actId="20577"/>
        <pc:sldMkLst>
          <pc:docMk/>
          <pc:sldMk cId="2116388306" sldId="290"/>
        </pc:sldMkLst>
        <pc:spChg chg="mod">
          <ac:chgData name="Matthew Lavin" userId="97bbbf13-5367-40cd-a6fd-e9a91b7e7b36" providerId="ADAL" clId="{B5B716A9-83F3-4267-ACB8-3915DF08E2E4}" dt="2022-03-03T18:11:52.501" v="5624" actId="20577"/>
          <ac:spMkLst>
            <pc:docMk/>
            <pc:sldMk cId="2116388306" sldId="290"/>
            <ac:spMk id="2" creationId="{45159303-44B0-418B-B772-BDDC60865502}"/>
          </ac:spMkLst>
        </pc:spChg>
        <pc:spChg chg="mod">
          <ac:chgData name="Matthew Lavin" userId="97bbbf13-5367-40cd-a6fd-e9a91b7e7b36" providerId="ADAL" clId="{B5B716A9-83F3-4267-ACB8-3915DF08E2E4}" dt="2022-03-03T18:31:38.742" v="5813" actId="20577"/>
          <ac:spMkLst>
            <pc:docMk/>
            <pc:sldMk cId="2116388306" sldId="290"/>
            <ac:spMk id="3" creationId="{E6125EAE-4E28-4240-B51F-6FC5D16643EB}"/>
          </ac:spMkLst>
        </pc:spChg>
      </pc:sldChg>
      <pc:sldChg chg="modSp mod">
        <pc:chgData name="Matthew Lavin" userId="97bbbf13-5367-40cd-a6fd-e9a91b7e7b36" providerId="ADAL" clId="{B5B716A9-83F3-4267-ACB8-3915DF08E2E4}" dt="2022-03-08T17:36:54.207" v="6597" actId="14100"/>
        <pc:sldMkLst>
          <pc:docMk/>
          <pc:sldMk cId="538243664" sldId="291"/>
        </pc:sldMkLst>
        <pc:graphicFrameChg chg="modGraphic">
          <ac:chgData name="Matthew Lavin" userId="97bbbf13-5367-40cd-a6fd-e9a91b7e7b36" providerId="ADAL" clId="{B5B716A9-83F3-4267-ACB8-3915DF08E2E4}" dt="2022-03-08T17:36:54.207" v="6597" actId="14100"/>
          <ac:graphicFrameMkLst>
            <pc:docMk/>
            <pc:sldMk cId="538243664" sldId="291"/>
            <ac:graphicFrameMk id="8" creationId="{CFEF3F69-CB4A-411A-9055-E62A2AFF7C25}"/>
          </ac:graphicFrameMkLst>
        </pc:graphicFrameChg>
      </pc:sldChg>
      <pc:sldMasterChg chg="del delSldLayout">
        <pc:chgData name="Matthew Lavin" userId="97bbbf13-5367-40cd-a6fd-e9a91b7e7b36" providerId="ADAL" clId="{B5B716A9-83F3-4267-ACB8-3915DF08E2E4}" dt="2022-02-24T21:10:02.868" v="3" actId="26606"/>
        <pc:sldMasterMkLst>
          <pc:docMk/>
          <pc:sldMasterMk cId="258653037" sldId="2147483660"/>
        </pc:sldMasterMkLst>
        <pc:sldLayoutChg chg="del">
          <pc:chgData name="Matthew Lavin" userId="97bbbf13-5367-40cd-a6fd-e9a91b7e7b36" providerId="ADAL" clId="{B5B716A9-83F3-4267-ACB8-3915DF08E2E4}" dt="2022-02-24T21:10:02.868" v="3" actId="26606"/>
          <pc:sldLayoutMkLst>
            <pc:docMk/>
            <pc:sldMasterMk cId="258653037" sldId="2147483660"/>
            <pc:sldLayoutMk cId="1544482822" sldId="2147483661"/>
          </pc:sldLayoutMkLst>
        </pc:sldLayoutChg>
        <pc:sldLayoutChg chg="del">
          <pc:chgData name="Matthew Lavin" userId="97bbbf13-5367-40cd-a6fd-e9a91b7e7b36" providerId="ADAL" clId="{B5B716A9-83F3-4267-ACB8-3915DF08E2E4}" dt="2022-02-24T21:10:02.868" v="3" actId="26606"/>
          <pc:sldLayoutMkLst>
            <pc:docMk/>
            <pc:sldMasterMk cId="258653037" sldId="2147483660"/>
            <pc:sldLayoutMk cId="2450948882" sldId="2147483662"/>
          </pc:sldLayoutMkLst>
        </pc:sldLayoutChg>
        <pc:sldLayoutChg chg="del">
          <pc:chgData name="Matthew Lavin" userId="97bbbf13-5367-40cd-a6fd-e9a91b7e7b36" providerId="ADAL" clId="{B5B716A9-83F3-4267-ACB8-3915DF08E2E4}" dt="2022-02-24T21:10:02.868" v="3" actId="26606"/>
          <pc:sldLayoutMkLst>
            <pc:docMk/>
            <pc:sldMasterMk cId="258653037" sldId="2147483660"/>
            <pc:sldLayoutMk cId="3186310922" sldId="2147483663"/>
          </pc:sldLayoutMkLst>
        </pc:sldLayoutChg>
        <pc:sldLayoutChg chg="del">
          <pc:chgData name="Matthew Lavin" userId="97bbbf13-5367-40cd-a6fd-e9a91b7e7b36" providerId="ADAL" clId="{B5B716A9-83F3-4267-ACB8-3915DF08E2E4}" dt="2022-02-24T21:10:02.868" v="3" actId="26606"/>
          <pc:sldLayoutMkLst>
            <pc:docMk/>
            <pc:sldMasterMk cId="258653037" sldId="2147483660"/>
            <pc:sldLayoutMk cId="2508115535" sldId="2147483664"/>
          </pc:sldLayoutMkLst>
        </pc:sldLayoutChg>
        <pc:sldLayoutChg chg="del">
          <pc:chgData name="Matthew Lavin" userId="97bbbf13-5367-40cd-a6fd-e9a91b7e7b36" providerId="ADAL" clId="{B5B716A9-83F3-4267-ACB8-3915DF08E2E4}" dt="2022-02-24T21:10:02.868" v="3" actId="26606"/>
          <pc:sldLayoutMkLst>
            <pc:docMk/>
            <pc:sldMasterMk cId="258653037" sldId="2147483660"/>
            <pc:sldLayoutMk cId="2200418733" sldId="2147483665"/>
          </pc:sldLayoutMkLst>
        </pc:sldLayoutChg>
        <pc:sldLayoutChg chg="del">
          <pc:chgData name="Matthew Lavin" userId="97bbbf13-5367-40cd-a6fd-e9a91b7e7b36" providerId="ADAL" clId="{B5B716A9-83F3-4267-ACB8-3915DF08E2E4}" dt="2022-02-24T21:10:02.868" v="3" actId="26606"/>
          <pc:sldLayoutMkLst>
            <pc:docMk/>
            <pc:sldMasterMk cId="258653037" sldId="2147483660"/>
            <pc:sldLayoutMk cId="4217985884" sldId="2147483666"/>
          </pc:sldLayoutMkLst>
        </pc:sldLayoutChg>
        <pc:sldLayoutChg chg="del">
          <pc:chgData name="Matthew Lavin" userId="97bbbf13-5367-40cd-a6fd-e9a91b7e7b36" providerId="ADAL" clId="{B5B716A9-83F3-4267-ACB8-3915DF08E2E4}" dt="2022-02-24T21:10:02.868" v="3" actId="26606"/>
          <pc:sldLayoutMkLst>
            <pc:docMk/>
            <pc:sldMasterMk cId="258653037" sldId="2147483660"/>
            <pc:sldLayoutMk cId="2645752253" sldId="2147483667"/>
          </pc:sldLayoutMkLst>
        </pc:sldLayoutChg>
        <pc:sldLayoutChg chg="del">
          <pc:chgData name="Matthew Lavin" userId="97bbbf13-5367-40cd-a6fd-e9a91b7e7b36" providerId="ADAL" clId="{B5B716A9-83F3-4267-ACB8-3915DF08E2E4}" dt="2022-02-24T21:10:02.868" v="3" actId="26606"/>
          <pc:sldLayoutMkLst>
            <pc:docMk/>
            <pc:sldMasterMk cId="258653037" sldId="2147483660"/>
            <pc:sldLayoutMk cId="3436672612" sldId="2147483668"/>
          </pc:sldLayoutMkLst>
        </pc:sldLayoutChg>
        <pc:sldLayoutChg chg="del">
          <pc:chgData name="Matthew Lavin" userId="97bbbf13-5367-40cd-a6fd-e9a91b7e7b36" providerId="ADAL" clId="{B5B716A9-83F3-4267-ACB8-3915DF08E2E4}" dt="2022-02-24T21:10:02.868" v="3" actId="26606"/>
          <pc:sldLayoutMkLst>
            <pc:docMk/>
            <pc:sldMasterMk cId="258653037" sldId="2147483660"/>
            <pc:sldLayoutMk cId="1247712375" sldId="2147483669"/>
          </pc:sldLayoutMkLst>
        </pc:sldLayoutChg>
        <pc:sldLayoutChg chg="del">
          <pc:chgData name="Matthew Lavin" userId="97bbbf13-5367-40cd-a6fd-e9a91b7e7b36" providerId="ADAL" clId="{B5B716A9-83F3-4267-ACB8-3915DF08E2E4}" dt="2022-02-24T21:10:02.868" v="3" actId="26606"/>
          <pc:sldLayoutMkLst>
            <pc:docMk/>
            <pc:sldMasterMk cId="258653037" sldId="2147483660"/>
            <pc:sldLayoutMk cId="2485540521" sldId="2147483670"/>
          </pc:sldLayoutMkLst>
        </pc:sldLayoutChg>
        <pc:sldLayoutChg chg="del">
          <pc:chgData name="Matthew Lavin" userId="97bbbf13-5367-40cd-a6fd-e9a91b7e7b36" providerId="ADAL" clId="{B5B716A9-83F3-4267-ACB8-3915DF08E2E4}" dt="2022-02-24T21:10:02.868" v="3" actId="26606"/>
          <pc:sldLayoutMkLst>
            <pc:docMk/>
            <pc:sldMasterMk cId="258653037" sldId="2147483660"/>
            <pc:sldLayoutMk cId="432082037" sldId="2147483671"/>
          </pc:sldLayoutMkLst>
        </pc:sldLayoutChg>
      </pc:sldMasterChg>
      <pc:sldMasterChg chg="modSp add addSldLayout modSldLayout">
        <pc:chgData name="Matthew Lavin" userId="97bbbf13-5367-40cd-a6fd-e9a91b7e7b36" providerId="ADAL" clId="{B5B716A9-83F3-4267-ACB8-3915DF08E2E4}" dt="2022-02-24T21:24:09.271" v="15"/>
        <pc:sldMasterMkLst>
          <pc:docMk/>
          <pc:sldMasterMk cId="1519177360" sldId="2147483685"/>
        </pc:sldMasterMkLst>
        <pc:spChg chg="mod">
          <ac:chgData name="Matthew Lavin" userId="97bbbf13-5367-40cd-a6fd-e9a91b7e7b36" providerId="ADAL" clId="{B5B716A9-83F3-4267-ACB8-3915DF08E2E4}" dt="2022-02-24T21:24:09.271" v="15"/>
          <ac:spMkLst>
            <pc:docMk/>
            <pc:sldMasterMk cId="1519177360" sldId="2147483685"/>
            <ac:spMk id="2" creationId="{00000000-0000-0000-0000-000000000000}"/>
          </ac:spMkLst>
        </pc:spChg>
        <pc:spChg chg="mod">
          <ac:chgData name="Matthew Lavin" userId="97bbbf13-5367-40cd-a6fd-e9a91b7e7b36" providerId="ADAL" clId="{B5B716A9-83F3-4267-ACB8-3915DF08E2E4}" dt="2022-02-24T21:24:09.271" v="15"/>
          <ac:spMkLst>
            <pc:docMk/>
            <pc:sldMasterMk cId="1519177360" sldId="2147483685"/>
            <ac:spMk id="3" creationId="{00000000-0000-0000-0000-000000000000}"/>
          </ac:spMkLst>
        </pc:spChg>
        <pc:spChg chg="mod">
          <ac:chgData name="Matthew Lavin" userId="97bbbf13-5367-40cd-a6fd-e9a91b7e7b36" providerId="ADAL" clId="{B5B716A9-83F3-4267-ACB8-3915DF08E2E4}" dt="2022-02-24T21:24:09.271" v="15"/>
          <ac:spMkLst>
            <pc:docMk/>
            <pc:sldMasterMk cId="1519177360" sldId="2147483685"/>
            <ac:spMk id="4" creationId="{00000000-0000-0000-0000-000000000000}"/>
          </ac:spMkLst>
        </pc:spChg>
        <pc:spChg chg="mod">
          <ac:chgData name="Matthew Lavin" userId="97bbbf13-5367-40cd-a6fd-e9a91b7e7b36" providerId="ADAL" clId="{B5B716A9-83F3-4267-ACB8-3915DF08E2E4}" dt="2022-02-24T21:24:09.271" v="15"/>
          <ac:spMkLst>
            <pc:docMk/>
            <pc:sldMasterMk cId="1519177360" sldId="2147483685"/>
            <ac:spMk id="5" creationId="{00000000-0000-0000-0000-000000000000}"/>
          </ac:spMkLst>
        </pc:spChg>
        <pc:spChg chg="mod">
          <ac:chgData name="Matthew Lavin" userId="97bbbf13-5367-40cd-a6fd-e9a91b7e7b36" providerId="ADAL" clId="{B5B716A9-83F3-4267-ACB8-3915DF08E2E4}" dt="2022-02-24T21:24:09.271" v="15"/>
          <ac:spMkLst>
            <pc:docMk/>
            <pc:sldMasterMk cId="1519177360" sldId="2147483685"/>
            <ac:spMk id="6" creationId="{00000000-0000-0000-0000-000000000000}"/>
          </ac:spMkLst>
        </pc:spChg>
        <pc:spChg chg="mod">
          <ac:chgData name="Matthew Lavin" userId="97bbbf13-5367-40cd-a6fd-e9a91b7e7b36" providerId="ADAL" clId="{B5B716A9-83F3-4267-ACB8-3915DF08E2E4}" dt="2022-02-24T21:24:09.271" v="15"/>
          <ac:spMkLst>
            <pc:docMk/>
            <pc:sldMasterMk cId="1519177360" sldId="2147483685"/>
            <ac:spMk id="7" creationId="{416A0E3C-60E6-4F39-BC55-5F7C224E1F7C}"/>
          </ac:spMkLst>
        </pc:spChg>
        <pc:cxnChg chg="mod">
          <ac:chgData name="Matthew Lavin" userId="97bbbf13-5367-40cd-a6fd-e9a91b7e7b36" providerId="ADAL" clId="{B5B716A9-83F3-4267-ACB8-3915DF08E2E4}" dt="2022-02-24T21:24:09.271" v="15"/>
          <ac:cxnSpMkLst>
            <pc:docMk/>
            <pc:sldMasterMk cId="1519177360" sldId="2147483685"/>
            <ac:cxnSpMk id="10" creationId="{C5025DAC-8B93-4160-B017-3A274A5828C0}"/>
          </ac:cxnSpMkLst>
        </pc:cxnChg>
        <pc:sldLayoutChg chg="modSp add">
          <pc:chgData name="Matthew Lavin" userId="97bbbf13-5367-40cd-a6fd-e9a91b7e7b36" providerId="ADAL" clId="{B5B716A9-83F3-4267-ACB8-3915DF08E2E4}" dt="2022-02-24T21:24:09.271" v="15"/>
          <pc:sldLayoutMkLst>
            <pc:docMk/>
            <pc:sldMasterMk cId="1519177360" sldId="2147483685"/>
            <pc:sldLayoutMk cId="1442499555" sldId="2147483674"/>
          </pc:sldLayoutMkLst>
          <pc:spChg chg="mod">
            <ac:chgData name="Matthew Lavin" userId="97bbbf13-5367-40cd-a6fd-e9a91b7e7b36" providerId="ADAL" clId="{B5B716A9-83F3-4267-ACB8-3915DF08E2E4}" dt="2022-02-24T21:24:09.271" v="15"/>
            <ac:spMkLst>
              <pc:docMk/>
              <pc:sldMasterMk cId="1519177360" sldId="2147483685"/>
              <pc:sldLayoutMk cId="1442499555" sldId="2147483674"/>
              <ac:spMk id="10" creationId="{A8E9C91B-7EAD-4562-AB0E-DFB9663AECE3}"/>
            </ac:spMkLst>
          </pc:spChg>
        </pc:sldLayoutChg>
        <pc:sldLayoutChg chg="modSp add">
          <pc:chgData name="Matthew Lavin" userId="97bbbf13-5367-40cd-a6fd-e9a91b7e7b36" providerId="ADAL" clId="{B5B716A9-83F3-4267-ACB8-3915DF08E2E4}" dt="2022-02-24T21:24:09.271" v="15"/>
          <pc:sldLayoutMkLst>
            <pc:docMk/>
            <pc:sldMasterMk cId="1519177360" sldId="2147483685"/>
            <pc:sldLayoutMk cId="3294242629" sldId="2147483675"/>
          </pc:sldLayoutMkLst>
          <pc:spChg chg="mod">
            <ac:chgData name="Matthew Lavin" userId="97bbbf13-5367-40cd-a6fd-e9a91b7e7b36" providerId="ADAL" clId="{B5B716A9-83F3-4267-ACB8-3915DF08E2E4}" dt="2022-02-24T21:24:09.271" v="15"/>
            <ac:spMkLst>
              <pc:docMk/>
              <pc:sldMasterMk cId="1519177360" sldId="2147483685"/>
              <pc:sldLayoutMk cId="3294242629" sldId="2147483675"/>
              <ac:spMk id="2" creationId="{00000000-0000-0000-0000-000000000000}"/>
            </ac:spMkLst>
          </pc:spChg>
          <pc:spChg chg="mod">
            <ac:chgData name="Matthew Lavin" userId="97bbbf13-5367-40cd-a6fd-e9a91b7e7b36" providerId="ADAL" clId="{B5B716A9-83F3-4267-ACB8-3915DF08E2E4}" dt="2022-02-24T21:24:09.271" v="15"/>
            <ac:spMkLst>
              <pc:docMk/>
              <pc:sldMasterMk cId="1519177360" sldId="2147483685"/>
              <pc:sldLayoutMk cId="3294242629" sldId="2147483675"/>
              <ac:spMk id="3" creationId="{00000000-0000-0000-0000-000000000000}"/>
            </ac:spMkLst>
          </pc:spChg>
          <pc:spChg chg="mod">
            <ac:chgData name="Matthew Lavin" userId="97bbbf13-5367-40cd-a6fd-e9a91b7e7b36" providerId="ADAL" clId="{B5B716A9-83F3-4267-ACB8-3915DF08E2E4}" dt="2022-02-24T21:24:09.271" v="15"/>
            <ac:spMkLst>
              <pc:docMk/>
              <pc:sldMasterMk cId="1519177360" sldId="2147483685"/>
              <pc:sldLayoutMk cId="3294242629" sldId="2147483675"/>
              <ac:spMk id="4" creationId="{00000000-0000-0000-0000-000000000000}"/>
            </ac:spMkLst>
          </pc:spChg>
          <pc:spChg chg="mod">
            <ac:chgData name="Matthew Lavin" userId="97bbbf13-5367-40cd-a6fd-e9a91b7e7b36" providerId="ADAL" clId="{B5B716A9-83F3-4267-ACB8-3915DF08E2E4}" dt="2022-02-24T21:24:09.271" v="15"/>
            <ac:spMkLst>
              <pc:docMk/>
              <pc:sldMasterMk cId="1519177360" sldId="2147483685"/>
              <pc:sldLayoutMk cId="3294242629" sldId="2147483675"/>
              <ac:spMk id="5" creationId="{00000000-0000-0000-0000-000000000000}"/>
            </ac:spMkLst>
          </pc:spChg>
          <pc:spChg chg="mod">
            <ac:chgData name="Matthew Lavin" userId="97bbbf13-5367-40cd-a6fd-e9a91b7e7b36" providerId="ADAL" clId="{B5B716A9-83F3-4267-ACB8-3915DF08E2E4}" dt="2022-02-24T21:24:09.271" v="15"/>
            <ac:spMkLst>
              <pc:docMk/>
              <pc:sldMasterMk cId="1519177360" sldId="2147483685"/>
              <pc:sldLayoutMk cId="3294242629" sldId="2147483675"/>
              <ac:spMk id="6" creationId="{00000000-0000-0000-0000-000000000000}"/>
            </ac:spMkLst>
          </pc:spChg>
          <pc:spChg chg="mod">
            <ac:chgData name="Matthew Lavin" userId="97bbbf13-5367-40cd-a6fd-e9a91b7e7b36" providerId="ADAL" clId="{B5B716A9-83F3-4267-ACB8-3915DF08E2E4}" dt="2022-02-24T21:24:09.271" v="15"/>
            <ac:spMkLst>
              <pc:docMk/>
              <pc:sldMasterMk cId="1519177360" sldId="2147483685"/>
              <pc:sldLayoutMk cId="3294242629" sldId="2147483675"/>
              <ac:spMk id="8" creationId="{16D90D66-BCB9-4229-A829-628874352AC0}"/>
            </ac:spMkLst>
          </pc:spChg>
        </pc:sldLayoutChg>
        <pc:sldLayoutChg chg="modSp add">
          <pc:chgData name="Matthew Lavin" userId="97bbbf13-5367-40cd-a6fd-e9a91b7e7b36" providerId="ADAL" clId="{B5B716A9-83F3-4267-ACB8-3915DF08E2E4}" dt="2022-02-24T21:24:09.271" v="15"/>
          <pc:sldLayoutMkLst>
            <pc:docMk/>
            <pc:sldMasterMk cId="1519177360" sldId="2147483685"/>
            <pc:sldLayoutMk cId="2213817181" sldId="2147483676"/>
          </pc:sldLayoutMkLst>
          <pc:spChg chg="mod">
            <ac:chgData name="Matthew Lavin" userId="97bbbf13-5367-40cd-a6fd-e9a91b7e7b36" providerId="ADAL" clId="{B5B716A9-83F3-4267-ACB8-3915DF08E2E4}" dt="2022-02-24T21:24:09.271" v="15"/>
            <ac:spMkLst>
              <pc:docMk/>
              <pc:sldMasterMk cId="1519177360" sldId="2147483685"/>
              <pc:sldLayoutMk cId="2213817181" sldId="2147483676"/>
              <ac:spMk id="2" creationId="{00000000-0000-0000-0000-000000000000}"/>
            </ac:spMkLst>
          </pc:spChg>
          <pc:spChg chg="mod">
            <ac:chgData name="Matthew Lavin" userId="97bbbf13-5367-40cd-a6fd-e9a91b7e7b36" providerId="ADAL" clId="{B5B716A9-83F3-4267-ACB8-3915DF08E2E4}" dt="2022-02-24T21:24:09.271" v="15"/>
            <ac:spMkLst>
              <pc:docMk/>
              <pc:sldMasterMk cId="1519177360" sldId="2147483685"/>
              <pc:sldLayoutMk cId="2213817181" sldId="2147483676"/>
              <ac:spMk id="3" creationId="{00000000-0000-0000-0000-000000000000}"/>
            </ac:spMkLst>
          </pc:spChg>
          <pc:spChg chg="mod">
            <ac:chgData name="Matthew Lavin" userId="97bbbf13-5367-40cd-a6fd-e9a91b7e7b36" providerId="ADAL" clId="{B5B716A9-83F3-4267-ACB8-3915DF08E2E4}" dt="2022-02-24T21:24:09.271" v="15"/>
            <ac:spMkLst>
              <pc:docMk/>
              <pc:sldMasterMk cId="1519177360" sldId="2147483685"/>
              <pc:sldLayoutMk cId="2213817181" sldId="2147483676"/>
              <ac:spMk id="4" creationId="{00000000-0000-0000-0000-000000000000}"/>
            </ac:spMkLst>
          </pc:spChg>
          <pc:spChg chg="mod">
            <ac:chgData name="Matthew Lavin" userId="97bbbf13-5367-40cd-a6fd-e9a91b7e7b36" providerId="ADAL" clId="{B5B716A9-83F3-4267-ACB8-3915DF08E2E4}" dt="2022-02-24T21:24:09.271" v="15"/>
            <ac:spMkLst>
              <pc:docMk/>
              <pc:sldMasterMk cId="1519177360" sldId="2147483685"/>
              <pc:sldLayoutMk cId="2213817181" sldId="2147483676"/>
              <ac:spMk id="6" creationId="{00000000-0000-0000-0000-000000000000}"/>
            </ac:spMkLst>
          </pc:spChg>
          <pc:spChg chg="mod">
            <ac:chgData name="Matthew Lavin" userId="97bbbf13-5367-40cd-a6fd-e9a91b7e7b36" providerId="ADAL" clId="{B5B716A9-83F3-4267-ACB8-3915DF08E2E4}" dt="2022-02-24T21:24:09.271" v="15"/>
            <ac:spMkLst>
              <pc:docMk/>
              <pc:sldMasterMk cId="1519177360" sldId="2147483685"/>
              <pc:sldLayoutMk cId="2213817181" sldId="2147483676"/>
              <ac:spMk id="8" creationId="{DA134939-39C0-4522-A125-A13DFDA66490}"/>
            </ac:spMkLst>
          </pc:spChg>
        </pc:sldLayoutChg>
        <pc:sldLayoutChg chg="add">
          <pc:chgData name="Matthew Lavin" userId="97bbbf13-5367-40cd-a6fd-e9a91b7e7b36" providerId="ADAL" clId="{B5B716A9-83F3-4267-ACB8-3915DF08E2E4}" dt="2022-02-24T21:10:02.868" v="3" actId="26606"/>
          <pc:sldLayoutMkLst>
            <pc:docMk/>
            <pc:sldMasterMk cId="1519177360" sldId="2147483685"/>
            <pc:sldLayoutMk cId="3016210383" sldId="2147483677"/>
          </pc:sldLayoutMkLst>
        </pc:sldLayoutChg>
        <pc:sldLayoutChg chg="add">
          <pc:chgData name="Matthew Lavin" userId="97bbbf13-5367-40cd-a6fd-e9a91b7e7b36" providerId="ADAL" clId="{B5B716A9-83F3-4267-ACB8-3915DF08E2E4}" dt="2022-02-24T21:10:02.868" v="3" actId="26606"/>
          <pc:sldLayoutMkLst>
            <pc:docMk/>
            <pc:sldMasterMk cId="1519177360" sldId="2147483685"/>
            <pc:sldLayoutMk cId="4213614598" sldId="2147483678"/>
          </pc:sldLayoutMkLst>
        </pc:sldLayoutChg>
        <pc:sldLayoutChg chg="modSp add">
          <pc:chgData name="Matthew Lavin" userId="97bbbf13-5367-40cd-a6fd-e9a91b7e7b36" providerId="ADAL" clId="{B5B716A9-83F3-4267-ACB8-3915DF08E2E4}" dt="2022-02-24T21:24:09.271" v="15"/>
          <pc:sldLayoutMkLst>
            <pc:docMk/>
            <pc:sldMasterMk cId="1519177360" sldId="2147483685"/>
            <pc:sldLayoutMk cId="3227034517" sldId="2147483679"/>
          </pc:sldLayoutMkLst>
          <pc:spChg chg="mod">
            <ac:chgData name="Matthew Lavin" userId="97bbbf13-5367-40cd-a6fd-e9a91b7e7b36" providerId="ADAL" clId="{B5B716A9-83F3-4267-ACB8-3915DF08E2E4}" dt="2022-02-24T21:24:09.271" v="15"/>
            <ac:spMkLst>
              <pc:docMk/>
              <pc:sldMasterMk cId="1519177360" sldId="2147483685"/>
              <pc:sldLayoutMk cId="3227034517" sldId="2147483679"/>
              <ac:spMk id="2" creationId="{00000000-0000-0000-0000-000000000000}"/>
            </ac:spMkLst>
          </pc:spChg>
          <pc:spChg chg="mod">
            <ac:chgData name="Matthew Lavin" userId="97bbbf13-5367-40cd-a6fd-e9a91b7e7b36" providerId="ADAL" clId="{B5B716A9-83F3-4267-ACB8-3915DF08E2E4}" dt="2022-02-24T21:24:09.271" v="15"/>
            <ac:spMkLst>
              <pc:docMk/>
              <pc:sldMasterMk cId="1519177360" sldId="2147483685"/>
              <pc:sldLayoutMk cId="3227034517" sldId="2147483679"/>
              <ac:spMk id="3" creationId="{00000000-0000-0000-0000-000000000000}"/>
            </ac:spMkLst>
          </pc:spChg>
          <pc:spChg chg="mod">
            <ac:chgData name="Matthew Lavin" userId="97bbbf13-5367-40cd-a6fd-e9a91b7e7b36" providerId="ADAL" clId="{B5B716A9-83F3-4267-ACB8-3915DF08E2E4}" dt="2022-02-24T21:24:09.271" v="15"/>
            <ac:spMkLst>
              <pc:docMk/>
              <pc:sldMasterMk cId="1519177360" sldId="2147483685"/>
              <pc:sldLayoutMk cId="3227034517" sldId="2147483679"/>
              <ac:spMk id="9" creationId="{E1B68A5B-D9FA-424B-A4EB-30E7223836B3}"/>
            </ac:spMkLst>
          </pc:spChg>
        </pc:sldLayoutChg>
        <pc:sldLayoutChg chg="modSp add">
          <pc:chgData name="Matthew Lavin" userId="97bbbf13-5367-40cd-a6fd-e9a91b7e7b36" providerId="ADAL" clId="{B5B716A9-83F3-4267-ACB8-3915DF08E2E4}" dt="2022-02-24T21:24:09.271" v="15"/>
          <pc:sldLayoutMkLst>
            <pc:docMk/>
            <pc:sldMasterMk cId="1519177360" sldId="2147483685"/>
            <pc:sldLayoutMk cId="1464192061" sldId="2147483680"/>
          </pc:sldLayoutMkLst>
          <pc:spChg chg="mod">
            <ac:chgData name="Matthew Lavin" userId="97bbbf13-5367-40cd-a6fd-e9a91b7e7b36" providerId="ADAL" clId="{B5B716A9-83F3-4267-ACB8-3915DF08E2E4}" dt="2022-02-24T21:24:09.271" v="15"/>
            <ac:spMkLst>
              <pc:docMk/>
              <pc:sldMasterMk cId="1519177360" sldId="2147483685"/>
              <pc:sldLayoutMk cId="1464192061" sldId="2147483680"/>
              <ac:spMk id="2" creationId="{00000000-0000-0000-0000-000000000000}"/>
            </ac:spMkLst>
          </pc:spChg>
          <pc:spChg chg="mod">
            <ac:chgData name="Matthew Lavin" userId="97bbbf13-5367-40cd-a6fd-e9a91b7e7b36" providerId="ADAL" clId="{B5B716A9-83F3-4267-ACB8-3915DF08E2E4}" dt="2022-02-24T21:24:09.271" v="15"/>
            <ac:spMkLst>
              <pc:docMk/>
              <pc:sldMasterMk cId="1519177360" sldId="2147483685"/>
              <pc:sldLayoutMk cId="1464192061" sldId="2147483680"/>
              <ac:spMk id="3" creationId="{00000000-0000-0000-0000-000000000000}"/>
            </ac:spMkLst>
          </pc:spChg>
          <pc:spChg chg="mod">
            <ac:chgData name="Matthew Lavin" userId="97bbbf13-5367-40cd-a6fd-e9a91b7e7b36" providerId="ADAL" clId="{B5B716A9-83F3-4267-ACB8-3915DF08E2E4}" dt="2022-02-24T21:24:09.271" v="15"/>
            <ac:spMkLst>
              <pc:docMk/>
              <pc:sldMasterMk cId="1519177360" sldId="2147483685"/>
              <pc:sldLayoutMk cId="1464192061" sldId="2147483680"/>
              <ac:spMk id="10" creationId="{39E3965E-AC41-4711-9D10-E25ABB132D86}"/>
            </ac:spMkLst>
          </pc:spChg>
          <pc:cxnChg chg="mod">
            <ac:chgData name="Matthew Lavin" userId="97bbbf13-5367-40cd-a6fd-e9a91b7e7b36" providerId="ADAL" clId="{B5B716A9-83F3-4267-ACB8-3915DF08E2E4}" dt="2022-02-24T21:24:09.271" v="15"/>
            <ac:cxnSpMkLst>
              <pc:docMk/>
              <pc:sldMasterMk cId="1519177360" sldId="2147483685"/>
              <pc:sldLayoutMk cId="1464192061" sldId="2147483680"/>
              <ac:cxnSpMk id="9" creationId="{1F5DC8C3-BA5F-4EED-BB9A-A14272BD82A1}"/>
            </ac:cxnSpMkLst>
          </pc:cxnChg>
        </pc:sldLayoutChg>
        <pc:sldLayoutChg chg="modSp add">
          <pc:chgData name="Matthew Lavin" userId="97bbbf13-5367-40cd-a6fd-e9a91b7e7b36" providerId="ADAL" clId="{B5B716A9-83F3-4267-ACB8-3915DF08E2E4}" dt="2022-02-24T21:21:16.380" v="13" actId="2711"/>
          <pc:sldLayoutMkLst>
            <pc:docMk/>
            <pc:sldMasterMk cId="1519177360" sldId="2147483685"/>
            <pc:sldLayoutMk cId="3944780831" sldId="2147483681"/>
          </pc:sldLayoutMkLst>
          <pc:spChg chg="mod">
            <ac:chgData name="Matthew Lavin" userId="97bbbf13-5367-40cd-a6fd-e9a91b7e7b36" providerId="ADAL" clId="{B5B716A9-83F3-4267-ACB8-3915DF08E2E4}" dt="2022-02-24T21:21:16.380" v="13" actId="2711"/>
            <ac:spMkLst>
              <pc:docMk/>
              <pc:sldMasterMk cId="1519177360" sldId="2147483685"/>
              <pc:sldLayoutMk cId="3944780831" sldId="2147483681"/>
              <ac:spMk id="2" creationId="{00000000-0000-0000-0000-000000000000}"/>
            </ac:spMkLst>
          </pc:spChg>
        </pc:sldLayoutChg>
        <pc:sldLayoutChg chg="modSp add">
          <pc:chgData name="Matthew Lavin" userId="97bbbf13-5367-40cd-a6fd-e9a91b7e7b36" providerId="ADAL" clId="{B5B716A9-83F3-4267-ACB8-3915DF08E2E4}" dt="2022-02-24T21:24:09.271" v="15"/>
          <pc:sldLayoutMkLst>
            <pc:docMk/>
            <pc:sldMasterMk cId="1519177360" sldId="2147483685"/>
            <pc:sldLayoutMk cId="590223032" sldId="2147483682"/>
          </pc:sldLayoutMkLst>
          <pc:spChg chg="mod">
            <ac:chgData name="Matthew Lavin" userId="97bbbf13-5367-40cd-a6fd-e9a91b7e7b36" providerId="ADAL" clId="{B5B716A9-83F3-4267-ACB8-3915DF08E2E4}" dt="2022-02-24T21:24:09.271" v="15"/>
            <ac:spMkLst>
              <pc:docMk/>
              <pc:sldMasterMk cId="1519177360" sldId="2147483685"/>
              <pc:sldLayoutMk cId="590223032" sldId="2147483682"/>
              <ac:spMk id="2" creationId="{00000000-0000-0000-0000-000000000000}"/>
            </ac:spMkLst>
          </pc:spChg>
          <pc:spChg chg="mod">
            <ac:chgData name="Matthew Lavin" userId="97bbbf13-5367-40cd-a6fd-e9a91b7e7b36" providerId="ADAL" clId="{B5B716A9-83F3-4267-ACB8-3915DF08E2E4}" dt="2022-02-24T21:24:09.271" v="15"/>
            <ac:spMkLst>
              <pc:docMk/>
              <pc:sldMasterMk cId="1519177360" sldId="2147483685"/>
              <pc:sldLayoutMk cId="590223032" sldId="2147483682"/>
              <ac:spMk id="3" creationId="{00000000-0000-0000-0000-000000000000}"/>
            </ac:spMkLst>
          </pc:spChg>
          <pc:spChg chg="mod">
            <ac:chgData name="Matthew Lavin" userId="97bbbf13-5367-40cd-a6fd-e9a91b7e7b36" providerId="ADAL" clId="{B5B716A9-83F3-4267-ACB8-3915DF08E2E4}" dt="2022-02-24T21:24:09.271" v="15"/>
            <ac:spMkLst>
              <pc:docMk/>
              <pc:sldMasterMk cId="1519177360" sldId="2147483685"/>
              <pc:sldLayoutMk cId="590223032" sldId="2147483682"/>
              <ac:spMk id="10" creationId="{A585C21A-8B93-4657-B5DF-7EAEAD3BE127}"/>
            </ac:spMkLst>
          </pc:spChg>
          <pc:cxnChg chg="mod">
            <ac:chgData name="Matthew Lavin" userId="97bbbf13-5367-40cd-a6fd-e9a91b7e7b36" providerId="ADAL" clId="{B5B716A9-83F3-4267-ACB8-3915DF08E2E4}" dt="2022-02-24T21:24:09.271" v="15"/>
            <ac:cxnSpMkLst>
              <pc:docMk/>
              <pc:sldMasterMk cId="1519177360" sldId="2147483685"/>
              <pc:sldLayoutMk cId="590223032" sldId="2147483682"/>
              <ac:cxnSpMk id="9" creationId="{459DE2C1-4C52-40A3-8959-27B2C1BEBFF6}"/>
            </ac:cxnSpMkLst>
          </pc:cxnChg>
        </pc:sldLayoutChg>
        <pc:sldLayoutChg chg="modSp add">
          <pc:chgData name="Matthew Lavin" userId="97bbbf13-5367-40cd-a6fd-e9a91b7e7b36" providerId="ADAL" clId="{B5B716A9-83F3-4267-ACB8-3915DF08E2E4}" dt="2022-02-24T21:24:09.271" v="15"/>
          <pc:sldLayoutMkLst>
            <pc:docMk/>
            <pc:sldMasterMk cId="1519177360" sldId="2147483685"/>
            <pc:sldLayoutMk cId="368119148" sldId="2147483683"/>
          </pc:sldLayoutMkLst>
          <pc:spChg chg="mod">
            <ac:chgData name="Matthew Lavin" userId="97bbbf13-5367-40cd-a6fd-e9a91b7e7b36" providerId="ADAL" clId="{B5B716A9-83F3-4267-ACB8-3915DF08E2E4}" dt="2022-02-24T21:24:09.271" v="15"/>
            <ac:spMkLst>
              <pc:docMk/>
              <pc:sldMasterMk cId="1519177360" sldId="2147483685"/>
              <pc:sldLayoutMk cId="368119148" sldId="2147483683"/>
              <ac:spMk id="3" creationId="{00000000-0000-0000-0000-000000000000}"/>
            </ac:spMkLst>
          </pc:spChg>
          <pc:spChg chg="mod">
            <ac:chgData name="Matthew Lavin" userId="97bbbf13-5367-40cd-a6fd-e9a91b7e7b36" providerId="ADAL" clId="{B5B716A9-83F3-4267-ACB8-3915DF08E2E4}" dt="2022-02-24T21:24:09.271" v="15"/>
            <ac:spMkLst>
              <pc:docMk/>
              <pc:sldMasterMk cId="1519177360" sldId="2147483685"/>
              <pc:sldLayoutMk cId="368119148" sldId="2147483683"/>
              <ac:spMk id="4" creationId="{00000000-0000-0000-0000-000000000000}"/>
            </ac:spMkLst>
          </pc:spChg>
          <pc:spChg chg="mod">
            <ac:chgData name="Matthew Lavin" userId="97bbbf13-5367-40cd-a6fd-e9a91b7e7b36" providerId="ADAL" clId="{B5B716A9-83F3-4267-ACB8-3915DF08E2E4}" dt="2022-02-24T21:24:09.271" v="15"/>
            <ac:spMkLst>
              <pc:docMk/>
              <pc:sldMasterMk cId="1519177360" sldId="2147483685"/>
              <pc:sldLayoutMk cId="368119148" sldId="2147483683"/>
              <ac:spMk id="8" creationId="{00000000-0000-0000-0000-000000000000}"/>
            </ac:spMkLst>
          </pc:spChg>
        </pc:sldLayoutChg>
        <pc:sldLayoutChg chg="modSp add">
          <pc:chgData name="Matthew Lavin" userId="97bbbf13-5367-40cd-a6fd-e9a91b7e7b36" providerId="ADAL" clId="{B5B716A9-83F3-4267-ACB8-3915DF08E2E4}" dt="2022-02-24T21:24:09.271" v="15"/>
          <pc:sldLayoutMkLst>
            <pc:docMk/>
            <pc:sldMasterMk cId="1519177360" sldId="2147483685"/>
            <pc:sldLayoutMk cId="2439937484" sldId="2147483684"/>
          </pc:sldLayoutMkLst>
          <pc:spChg chg="mod">
            <ac:chgData name="Matthew Lavin" userId="97bbbf13-5367-40cd-a6fd-e9a91b7e7b36" providerId="ADAL" clId="{B5B716A9-83F3-4267-ACB8-3915DF08E2E4}" dt="2022-02-24T21:24:09.271" v="15"/>
            <ac:spMkLst>
              <pc:docMk/>
              <pc:sldMasterMk cId="1519177360" sldId="2147483685"/>
              <pc:sldLayoutMk cId="2439937484" sldId="2147483684"/>
              <ac:spMk id="3" creationId="{00000000-0000-0000-0000-000000000000}"/>
            </ac:spMkLst>
          </pc:spChg>
          <pc:spChg chg="mod">
            <ac:chgData name="Matthew Lavin" userId="97bbbf13-5367-40cd-a6fd-e9a91b7e7b36" providerId="ADAL" clId="{B5B716A9-83F3-4267-ACB8-3915DF08E2E4}" dt="2022-02-24T21:24:09.271" v="15"/>
            <ac:spMkLst>
              <pc:docMk/>
              <pc:sldMasterMk cId="1519177360" sldId="2147483685"/>
              <pc:sldLayoutMk cId="2439937484" sldId="2147483684"/>
              <ac:spMk id="4" creationId="{00000000-0000-0000-0000-000000000000}"/>
            </ac:spMkLst>
          </pc:spChg>
          <pc:spChg chg="mod">
            <ac:chgData name="Matthew Lavin" userId="97bbbf13-5367-40cd-a6fd-e9a91b7e7b36" providerId="ADAL" clId="{B5B716A9-83F3-4267-ACB8-3915DF08E2E4}" dt="2022-02-24T21:24:09.271" v="15"/>
            <ac:spMkLst>
              <pc:docMk/>
              <pc:sldMasterMk cId="1519177360" sldId="2147483685"/>
              <pc:sldLayoutMk cId="2439937484" sldId="2147483684"/>
              <ac:spMk id="5" creationId="{00000000-0000-0000-0000-000000000000}"/>
            </ac:spMkLst>
          </pc:spChg>
          <pc:spChg chg="mod">
            <ac:chgData name="Matthew Lavin" userId="97bbbf13-5367-40cd-a6fd-e9a91b7e7b36" providerId="ADAL" clId="{B5B716A9-83F3-4267-ACB8-3915DF08E2E4}" dt="2022-02-24T21:24:09.271" v="15"/>
            <ac:spMkLst>
              <pc:docMk/>
              <pc:sldMasterMk cId="1519177360" sldId="2147483685"/>
              <pc:sldLayoutMk cId="2439937484" sldId="2147483684"/>
              <ac:spMk id="6" creationId="{00000000-0000-0000-0000-000000000000}"/>
            </ac:spMkLst>
          </pc:spChg>
          <pc:spChg chg="mod">
            <ac:chgData name="Matthew Lavin" userId="97bbbf13-5367-40cd-a6fd-e9a91b7e7b36" providerId="ADAL" clId="{B5B716A9-83F3-4267-ACB8-3915DF08E2E4}" dt="2022-02-24T21:24:09.271" v="15"/>
            <ac:spMkLst>
              <pc:docMk/>
              <pc:sldMasterMk cId="1519177360" sldId="2147483685"/>
              <pc:sldLayoutMk cId="2439937484" sldId="2147483684"/>
              <ac:spMk id="10" creationId="{00000000-0000-0000-0000-000000000000}"/>
            </ac:spMkLst>
          </pc:spChg>
        </pc:sldLayoutChg>
      </pc:sldMasterChg>
    </pc:docChg>
  </pc:docChgLst>
</pc:chgInfo>
</file>

<file path=ppt/charts/_rels/chart1.xml.rels><?xml version="1.0" encoding="UTF-8" standalone="yes"?>
<Relationships xmlns="http://schemas.openxmlformats.org/package/2006/relationships"><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World Bank international tourism, number of arrivals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0"/>
          <c:order val="0"/>
          <c:spPr>
            <a:solidFill>
              <a:schemeClr val="accent1"/>
            </a:solidFill>
            <a:ln w="25400">
              <a:noFill/>
            </a:ln>
            <a:effectLst/>
          </c:spPr>
          <c:cat>
            <c:strRef>
              <c:f>Sheet1!$B$1:$Z$1</c:f>
              <c:strCache>
                <c:ptCount val="25"/>
                <c:pt idx="0">
                  <c:v>1995</c:v>
                </c:pt>
                <c:pt idx="1">
                  <c:v>1996</c:v>
                </c:pt>
                <c:pt idx="2">
                  <c:v>1997</c:v>
                </c:pt>
                <c:pt idx="3">
                  <c:v>1998</c:v>
                </c:pt>
                <c:pt idx="4">
                  <c:v>1999</c:v>
                </c:pt>
                <c:pt idx="5">
                  <c:v>2000</c:v>
                </c:pt>
                <c:pt idx="6">
                  <c:v>2001</c:v>
                </c:pt>
                <c:pt idx="7">
                  <c:v>2002</c:v>
                </c:pt>
                <c:pt idx="8">
                  <c:v>2003</c:v>
                </c:pt>
                <c:pt idx="9">
                  <c:v>2004</c:v>
                </c:pt>
                <c:pt idx="10">
                  <c:v>2005</c:v>
                </c:pt>
                <c:pt idx="11">
                  <c:v>2006</c:v>
                </c:pt>
                <c:pt idx="12">
                  <c:v>2007</c:v>
                </c:pt>
                <c:pt idx="13">
                  <c:v>2008</c:v>
                </c:pt>
                <c:pt idx="14">
                  <c:v>2009</c:v>
                </c:pt>
                <c:pt idx="15">
                  <c:v>2010</c:v>
                </c:pt>
                <c:pt idx="16">
                  <c:v>2011</c:v>
                </c:pt>
                <c:pt idx="17">
                  <c:v>2012</c:v>
                </c:pt>
                <c:pt idx="18">
                  <c:v>2013</c:v>
                </c:pt>
                <c:pt idx="19">
                  <c:v>2014</c:v>
                </c:pt>
                <c:pt idx="20">
                  <c:v>2015</c:v>
                </c:pt>
                <c:pt idx="21">
                  <c:v>2016</c:v>
                </c:pt>
                <c:pt idx="22">
                  <c:v>2017</c:v>
                </c:pt>
                <c:pt idx="23">
                  <c:v>2018</c:v>
                </c:pt>
                <c:pt idx="24">
                  <c:v>2019</c:v>
                </c:pt>
              </c:strCache>
            </c:strRef>
          </c:cat>
          <c:val>
            <c:numRef>
              <c:f>Sheet1!$B$2:$Z$2</c:f>
              <c:numCache>
                <c:formatCode>General</c:formatCode>
                <c:ptCount val="25"/>
                <c:pt idx="0">
                  <c:v>1024978554.6180251</c:v>
                </c:pt>
                <c:pt idx="1">
                  <c:v>1082485814.4370904</c:v>
                </c:pt>
                <c:pt idx="2">
                  <c:v>1130316283.5747299</c:v>
                </c:pt>
                <c:pt idx="3">
                  <c:v>1145611856.2151179</c:v>
                </c:pt>
                <c:pt idx="4">
                  <c:v>1188191668.4784808</c:v>
                </c:pt>
                <c:pt idx="5">
                  <c:v>1262413174.8642437</c:v>
                </c:pt>
                <c:pt idx="6">
                  <c:v>1231351664.920758</c:v>
                </c:pt>
                <c:pt idx="7">
                  <c:v>1252354515.5171862</c:v>
                </c:pt>
                <c:pt idx="8">
                  <c:v>1234392130.8733277</c:v>
                </c:pt>
                <c:pt idx="9">
                  <c:v>1363541435.0921154</c:v>
                </c:pt>
                <c:pt idx="10">
                  <c:v>1426061328.5667746</c:v>
                </c:pt>
                <c:pt idx="11">
                  <c:v>1598479479.9169652</c:v>
                </c:pt>
                <c:pt idx="12">
                  <c:v>1652012903.9842782</c:v>
                </c:pt>
                <c:pt idx="13">
                  <c:v>1662875511.1268122</c:v>
                </c:pt>
                <c:pt idx="14">
                  <c:v>1602438547.1846056</c:v>
                </c:pt>
                <c:pt idx="15">
                  <c:v>1667618834.3762729</c:v>
                </c:pt>
                <c:pt idx="16">
                  <c:v>1700643828.7536407</c:v>
                </c:pt>
                <c:pt idx="17">
                  <c:v>1784601425.0792406</c:v>
                </c:pt>
                <c:pt idx="18">
                  <c:v>1852336696.2203708</c:v>
                </c:pt>
                <c:pt idx="19">
                  <c:v>1909106951.7916484</c:v>
                </c:pt>
                <c:pt idx="20">
                  <c:v>1966289743.8764737</c:v>
                </c:pt>
                <c:pt idx="21">
                  <c:v>2031531035.2565401</c:v>
                </c:pt>
                <c:pt idx="22">
                  <c:v>2135215495.3281977</c:v>
                </c:pt>
                <c:pt idx="23">
                  <c:v>2221458981.2898617</c:v>
                </c:pt>
                <c:pt idx="24">
                  <c:v>2280131088.386127</c:v>
                </c:pt>
              </c:numCache>
            </c:numRef>
          </c:val>
          <c:extLst>
            <c:ext xmlns:c16="http://schemas.microsoft.com/office/drawing/2014/chart" uri="{C3380CC4-5D6E-409C-BE32-E72D297353CC}">
              <c16:uniqueId val="{00000000-49F5-4662-8658-DDE7D2F44EE6}"/>
            </c:ext>
          </c:extLst>
        </c:ser>
        <c:dLbls>
          <c:showLegendKey val="0"/>
          <c:showVal val="0"/>
          <c:showCatName val="0"/>
          <c:showSerName val="0"/>
          <c:showPercent val="0"/>
          <c:showBubbleSize val="0"/>
        </c:dLbls>
        <c:axId val="1008247600"/>
        <c:axId val="1008246320"/>
      </c:areaChart>
      <c:catAx>
        <c:axId val="100824760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008246320"/>
        <c:crossesAt val="0.5"/>
        <c:auto val="1"/>
        <c:lblAlgn val="ctr"/>
        <c:lblOffset val="100"/>
        <c:noMultiLvlLbl val="0"/>
      </c:catAx>
      <c:valAx>
        <c:axId val="1008246320"/>
        <c:scaling>
          <c:orientation val="minMax"/>
          <c:max val="2400000000"/>
          <c:min val="9000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008247600"/>
        <c:crosses val="autoZero"/>
        <c:crossBetween val="midCat"/>
        <c:dispUnits>
          <c:builtInUnit val="billions"/>
          <c:dispUnitsLbl>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F7361E-DDAD-4678-B446-FE0641A1428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913E9E8-A7EE-471E-B1BE-4E24F4E1BB63}">
      <dgm:prSet/>
      <dgm:spPr/>
      <dgm:t>
        <a:bodyPr/>
        <a:lstStyle/>
        <a:p>
          <a:r>
            <a:rPr lang="en-US"/>
            <a:t>Flight traffic has more than doubled in the last two decades</a:t>
          </a:r>
        </a:p>
      </dgm:t>
    </dgm:pt>
    <dgm:pt modelId="{8883B33A-813E-4155-86C5-289361B57D99}" type="parTrans" cxnId="{EBA586D9-DEB6-4D0F-B957-73D2D82B11F5}">
      <dgm:prSet/>
      <dgm:spPr/>
      <dgm:t>
        <a:bodyPr/>
        <a:lstStyle/>
        <a:p>
          <a:endParaRPr lang="en-US"/>
        </a:p>
      </dgm:t>
    </dgm:pt>
    <dgm:pt modelId="{901F9DCD-4D3D-4E3F-A93F-DE5ED73560A0}" type="sibTrans" cxnId="{EBA586D9-DEB6-4D0F-B957-73D2D82B11F5}">
      <dgm:prSet/>
      <dgm:spPr/>
      <dgm:t>
        <a:bodyPr/>
        <a:lstStyle/>
        <a:p>
          <a:endParaRPr lang="en-US"/>
        </a:p>
      </dgm:t>
    </dgm:pt>
    <dgm:pt modelId="{523C0C9C-BCAA-4FD7-8EC7-AA0411FB4884}">
      <dgm:prSet/>
      <dgm:spPr/>
      <dgm:t>
        <a:bodyPr/>
        <a:lstStyle/>
        <a:p>
          <a:r>
            <a:rPr lang="en-US"/>
            <a:t>Airport management is a highly dynamic job with strict requirements for efficiency</a:t>
          </a:r>
        </a:p>
      </dgm:t>
    </dgm:pt>
    <dgm:pt modelId="{007D3136-581E-405A-9915-F9DE48B01C5E}" type="parTrans" cxnId="{822736E6-E21F-4F81-851D-FD9EF8B3C1EC}">
      <dgm:prSet/>
      <dgm:spPr/>
      <dgm:t>
        <a:bodyPr/>
        <a:lstStyle/>
        <a:p>
          <a:endParaRPr lang="en-US"/>
        </a:p>
      </dgm:t>
    </dgm:pt>
    <dgm:pt modelId="{36C93CF3-4828-49B2-848A-AF6F645D5947}" type="sibTrans" cxnId="{822736E6-E21F-4F81-851D-FD9EF8B3C1EC}">
      <dgm:prSet/>
      <dgm:spPr/>
      <dgm:t>
        <a:bodyPr/>
        <a:lstStyle/>
        <a:p>
          <a:endParaRPr lang="en-US"/>
        </a:p>
      </dgm:t>
    </dgm:pt>
    <dgm:pt modelId="{4D1F420C-C829-464D-AADC-6794DA05ED67}">
      <dgm:prSet/>
      <dgm:spPr/>
      <dgm:t>
        <a:bodyPr/>
        <a:lstStyle/>
        <a:p>
          <a:r>
            <a:rPr lang="en-US"/>
            <a:t>Limited number of runways, gates, and terminals must serve flight volume</a:t>
          </a:r>
        </a:p>
      </dgm:t>
    </dgm:pt>
    <dgm:pt modelId="{B45701B0-431B-4A92-A629-B9C7DBCC286D}" type="parTrans" cxnId="{EBAC642B-5446-4FC0-A497-D3133CEE0F56}">
      <dgm:prSet/>
      <dgm:spPr/>
      <dgm:t>
        <a:bodyPr/>
        <a:lstStyle/>
        <a:p>
          <a:endParaRPr lang="en-US"/>
        </a:p>
      </dgm:t>
    </dgm:pt>
    <dgm:pt modelId="{39F950B5-AD7C-4942-A878-B04D61C7144C}" type="sibTrans" cxnId="{EBAC642B-5446-4FC0-A497-D3133CEE0F56}">
      <dgm:prSet/>
      <dgm:spPr/>
      <dgm:t>
        <a:bodyPr/>
        <a:lstStyle/>
        <a:p>
          <a:endParaRPr lang="en-US"/>
        </a:p>
      </dgm:t>
    </dgm:pt>
    <dgm:pt modelId="{3B2B74D7-CA79-4CDC-AD91-2556711315F8}" type="pres">
      <dgm:prSet presAssocID="{E7F7361E-DDAD-4678-B446-FE0641A1428D}" presName="linear" presStyleCnt="0">
        <dgm:presLayoutVars>
          <dgm:animLvl val="lvl"/>
          <dgm:resizeHandles val="exact"/>
        </dgm:presLayoutVars>
      </dgm:prSet>
      <dgm:spPr/>
    </dgm:pt>
    <dgm:pt modelId="{9889EA96-16F5-4C10-B7F9-65D7DCF0480B}" type="pres">
      <dgm:prSet presAssocID="{F913E9E8-A7EE-471E-B1BE-4E24F4E1BB63}" presName="parentText" presStyleLbl="node1" presStyleIdx="0" presStyleCnt="3">
        <dgm:presLayoutVars>
          <dgm:chMax val="0"/>
          <dgm:bulletEnabled val="1"/>
        </dgm:presLayoutVars>
      </dgm:prSet>
      <dgm:spPr/>
    </dgm:pt>
    <dgm:pt modelId="{555540B9-CDAE-44AD-ABFB-A87344D078F2}" type="pres">
      <dgm:prSet presAssocID="{901F9DCD-4D3D-4E3F-A93F-DE5ED73560A0}" presName="spacer" presStyleCnt="0"/>
      <dgm:spPr/>
    </dgm:pt>
    <dgm:pt modelId="{3D5D3C17-F545-4108-BD7E-A7668970325B}" type="pres">
      <dgm:prSet presAssocID="{523C0C9C-BCAA-4FD7-8EC7-AA0411FB4884}" presName="parentText" presStyleLbl="node1" presStyleIdx="1" presStyleCnt="3">
        <dgm:presLayoutVars>
          <dgm:chMax val="0"/>
          <dgm:bulletEnabled val="1"/>
        </dgm:presLayoutVars>
      </dgm:prSet>
      <dgm:spPr/>
    </dgm:pt>
    <dgm:pt modelId="{F447906E-F34B-492C-82C0-206F25B60D50}" type="pres">
      <dgm:prSet presAssocID="{36C93CF3-4828-49B2-848A-AF6F645D5947}" presName="spacer" presStyleCnt="0"/>
      <dgm:spPr/>
    </dgm:pt>
    <dgm:pt modelId="{4D5F8261-9747-448E-B164-9CFDF5D056A4}" type="pres">
      <dgm:prSet presAssocID="{4D1F420C-C829-464D-AADC-6794DA05ED67}" presName="parentText" presStyleLbl="node1" presStyleIdx="2" presStyleCnt="3">
        <dgm:presLayoutVars>
          <dgm:chMax val="0"/>
          <dgm:bulletEnabled val="1"/>
        </dgm:presLayoutVars>
      </dgm:prSet>
      <dgm:spPr/>
    </dgm:pt>
  </dgm:ptLst>
  <dgm:cxnLst>
    <dgm:cxn modelId="{F05F1A05-1082-4593-BE27-955EF80FF5FC}" type="presOf" srcId="{F913E9E8-A7EE-471E-B1BE-4E24F4E1BB63}" destId="{9889EA96-16F5-4C10-B7F9-65D7DCF0480B}" srcOrd="0" destOrd="0" presId="urn:microsoft.com/office/officeart/2005/8/layout/vList2"/>
    <dgm:cxn modelId="{82B2A810-83B5-446F-ADBA-A58B2764720E}" type="presOf" srcId="{4D1F420C-C829-464D-AADC-6794DA05ED67}" destId="{4D5F8261-9747-448E-B164-9CFDF5D056A4}" srcOrd="0" destOrd="0" presId="urn:microsoft.com/office/officeart/2005/8/layout/vList2"/>
    <dgm:cxn modelId="{15D3E629-2CA5-4803-8F62-AE9CD4CB0B79}" type="presOf" srcId="{523C0C9C-BCAA-4FD7-8EC7-AA0411FB4884}" destId="{3D5D3C17-F545-4108-BD7E-A7668970325B}" srcOrd="0" destOrd="0" presId="urn:microsoft.com/office/officeart/2005/8/layout/vList2"/>
    <dgm:cxn modelId="{EBAC642B-5446-4FC0-A497-D3133CEE0F56}" srcId="{E7F7361E-DDAD-4678-B446-FE0641A1428D}" destId="{4D1F420C-C829-464D-AADC-6794DA05ED67}" srcOrd="2" destOrd="0" parTransId="{B45701B0-431B-4A92-A629-B9C7DBCC286D}" sibTransId="{39F950B5-AD7C-4942-A878-B04D61C7144C}"/>
    <dgm:cxn modelId="{8DD6A74A-0637-4055-802B-85C4A796861B}" type="presOf" srcId="{E7F7361E-DDAD-4678-B446-FE0641A1428D}" destId="{3B2B74D7-CA79-4CDC-AD91-2556711315F8}" srcOrd="0" destOrd="0" presId="urn:microsoft.com/office/officeart/2005/8/layout/vList2"/>
    <dgm:cxn modelId="{EBA586D9-DEB6-4D0F-B957-73D2D82B11F5}" srcId="{E7F7361E-DDAD-4678-B446-FE0641A1428D}" destId="{F913E9E8-A7EE-471E-B1BE-4E24F4E1BB63}" srcOrd="0" destOrd="0" parTransId="{8883B33A-813E-4155-86C5-289361B57D99}" sibTransId="{901F9DCD-4D3D-4E3F-A93F-DE5ED73560A0}"/>
    <dgm:cxn modelId="{822736E6-E21F-4F81-851D-FD9EF8B3C1EC}" srcId="{E7F7361E-DDAD-4678-B446-FE0641A1428D}" destId="{523C0C9C-BCAA-4FD7-8EC7-AA0411FB4884}" srcOrd="1" destOrd="0" parTransId="{007D3136-581E-405A-9915-F9DE48B01C5E}" sibTransId="{36C93CF3-4828-49B2-848A-AF6F645D5947}"/>
    <dgm:cxn modelId="{44E233F1-67EF-46D1-97C9-31CB8DB52FFE}" type="presParOf" srcId="{3B2B74D7-CA79-4CDC-AD91-2556711315F8}" destId="{9889EA96-16F5-4C10-B7F9-65D7DCF0480B}" srcOrd="0" destOrd="0" presId="urn:microsoft.com/office/officeart/2005/8/layout/vList2"/>
    <dgm:cxn modelId="{A8F97089-8209-4861-82C7-81732CB74C5B}" type="presParOf" srcId="{3B2B74D7-CA79-4CDC-AD91-2556711315F8}" destId="{555540B9-CDAE-44AD-ABFB-A87344D078F2}" srcOrd="1" destOrd="0" presId="urn:microsoft.com/office/officeart/2005/8/layout/vList2"/>
    <dgm:cxn modelId="{E4D96F83-7ADF-4606-B542-2C95BC650D66}" type="presParOf" srcId="{3B2B74D7-CA79-4CDC-AD91-2556711315F8}" destId="{3D5D3C17-F545-4108-BD7E-A7668970325B}" srcOrd="2" destOrd="0" presId="urn:microsoft.com/office/officeart/2005/8/layout/vList2"/>
    <dgm:cxn modelId="{6E7AFAF9-1942-45FE-837D-E2A6C49414C1}" type="presParOf" srcId="{3B2B74D7-CA79-4CDC-AD91-2556711315F8}" destId="{F447906E-F34B-492C-82C0-206F25B60D50}" srcOrd="3" destOrd="0" presId="urn:microsoft.com/office/officeart/2005/8/layout/vList2"/>
    <dgm:cxn modelId="{20A0479B-DBBD-494F-931E-EB1E8F24AB8C}" type="presParOf" srcId="{3B2B74D7-CA79-4CDC-AD91-2556711315F8}" destId="{4D5F8261-9747-448E-B164-9CFDF5D056A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814853-784A-476E-A660-993597DBE505}"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6FA9F7C1-8E73-4DF0-9293-DD0FC3FCB876}">
      <dgm:prSet/>
      <dgm:spPr/>
      <dgm:t>
        <a:bodyPr/>
        <a:lstStyle/>
        <a:p>
          <a:r>
            <a:rPr lang="en-US" b="1"/>
            <a:t>Flight Management System developed from scratch</a:t>
          </a:r>
          <a:endParaRPr lang="en-US"/>
        </a:p>
      </dgm:t>
    </dgm:pt>
    <dgm:pt modelId="{BD9040CA-2A1E-4C37-A4FD-B8645C759F82}" type="parTrans" cxnId="{37942912-ADA1-4B4B-B9A3-AF15F435630D}">
      <dgm:prSet/>
      <dgm:spPr/>
      <dgm:t>
        <a:bodyPr/>
        <a:lstStyle/>
        <a:p>
          <a:endParaRPr lang="en-US"/>
        </a:p>
      </dgm:t>
    </dgm:pt>
    <dgm:pt modelId="{311DF5A5-6731-4646-BC15-082A9DF6CD55}" type="sibTrans" cxnId="{37942912-ADA1-4B4B-B9A3-AF15F435630D}">
      <dgm:prSet/>
      <dgm:spPr/>
      <dgm:t>
        <a:bodyPr/>
        <a:lstStyle/>
        <a:p>
          <a:endParaRPr lang="en-US"/>
        </a:p>
      </dgm:t>
    </dgm:pt>
    <dgm:pt modelId="{D14EB9F4-78F3-4727-B9C7-04F79D7A7BC0}">
      <dgm:prSet/>
      <dgm:spPr/>
      <dgm:t>
        <a:bodyPr/>
        <a:lstStyle/>
        <a:p>
          <a:r>
            <a:rPr lang="en-US"/>
            <a:t>Easy data entry and decision-making for staff, modern data output for customers</a:t>
          </a:r>
        </a:p>
      </dgm:t>
    </dgm:pt>
    <dgm:pt modelId="{E9268824-6F4A-4599-A42E-3B311E2A53AF}" type="parTrans" cxnId="{C30341A5-5C1D-40B0-A799-B1DCE82B4DDE}">
      <dgm:prSet/>
      <dgm:spPr/>
      <dgm:t>
        <a:bodyPr/>
        <a:lstStyle/>
        <a:p>
          <a:endParaRPr lang="en-US"/>
        </a:p>
      </dgm:t>
    </dgm:pt>
    <dgm:pt modelId="{3CE8E692-DAF1-47CA-B47C-C8BEAFC7C412}" type="sibTrans" cxnId="{C30341A5-5C1D-40B0-A799-B1DCE82B4DDE}">
      <dgm:prSet/>
      <dgm:spPr/>
      <dgm:t>
        <a:bodyPr/>
        <a:lstStyle/>
        <a:p>
          <a:endParaRPr lang="en-US"/>
        </a:p>
      </dgm:t>
    </dgm:pt>
    <dgm:pt modelId="{8CA5E337-2E1B-403B-AA20-2D9E8E54CB5D}">
      <dgm:prSet/>
      <dgm:spPr/>
      <dgm:t>
        <a:bodyPr/>
        <a:lstStyle/>
        <a:p>
          <a:r>
            <a:rPr lang="en-US"/>
            <a:t>Proven software means deployment at any airport</a:t>
          </a:r>
        </a:p>
      </dgm:t>
    </dgm:pt>
    <dgm:pt modelId="{3831789B-D732-46EC-9846-9E3AC40935B9}" type="parTrans" cxnId="{7DFB885E-8046-4CFE-A0F7-44CA45E00D79}">
      <dgm:prSet/>
      <dgm:spPr/>
      <dgm:t>
        <a:bodyPr/>
        <a:lstStyle/>
        <a:p>
          <a:endParaRPr lang="en-US"/>
        </a:p>
      </dgm:t>
    </dgm:pt>
    <dgm:pt modelId="{D76668BA-CC9C-4818-89F0-0C7ED3997198}" type="sibTrans" cxnId="{7DFB885E-8046-4CFE-A0F7-44CA45E00D79}">
      <dgm:prSet/>
      <dgm:spPr/>
      <dgm:t>
        <a:bodyPr/>
        <a:lstStyle/>
        <a:p>
          <a:endParaRPr lang="en-US"/>
        </a:p>
      </dgm:t>
    </dgm:pt>
    <dgm:pt modelId="{4E1A10DC-D6ED-4FF2-9A9F-20A772C048F9}">
      <dgm:prSet/>
      <dgm:spPr/>
      <dgm:t>
        <a:bodyPr/>
        <a:lstStyle/>
        <a:p>
          <a:r>
            <a:rPr lang="en-US"/>
            <a:t>Standard object-oriented language</a:t>
          </a:r>
        </a:p>
      </dgm:t>
    </dgm:pt>
    <dgm:pt modelId="{315F173B-9B7B-459D-ACED-03942C081521}" type="parTrans" cxnId="{3DFFAFE6-0474-4C69-B335-AE8D7DCD5C79}">
      <dgm:prSet/>
      <dgm:spPr/>
      <dgm:t>
        <a:bodyPr/>
        <a:lstStyle/>
        <a:p>
          <a:endParaRPr lang="en-US"/>
        </a:p>
      </dgm:t>
    </dgm:pt>
    <dgm:pt modelId="{03F7CD56-ACD3-476C-9106-2E67B4B4DE79}" type="sibTrans" cxnId="{3DFFAFE6-0474-4C69-B335-AE8D7DCD5C79}">
      <dgm:prSet/>
      <dgm:spPr/>
      <dgm:t>
        <a:bodyPr/>
        <a:lstStyle/>
        <a:p>
          <a:endParaRPr lang="en-US"/>
        </a:p>
      </dgm:t>
    </dgm:pt>
    <dgm:pt modelId="{77EBED02-8921-416D-A562-2AF6DF24A4CC}">
      <dgm:prSet/>
      <dgm:spPr/>
      <dgm:t>
        <a:bodyPr/>
        <a:lstStyle/>
        <a:p>
          <a:r>
            <a:rPr lang="en-US"/>
            <a:t>MySQL/MariaDB for data storage</a:t>
          </a:r>
        </a:p>
      </dgm:t>
    </dgm:pt>
    <dgm:pt modelId="{DD9CBB49-12B5-4290-9019-A61AE15BFC6D}" type="parTrans" cxnId="{51757660-59C0-4C38-9993-F9D2939458EE}">
      <dgm:prSet/>
      <dgm:spPr/>
      <dgm:t>
        <a:bodyPr/>
        <a:lstStyle/>
        <a:p>
          <a:endParaRPr lang="en-US"/>
        </a:p>
      </dgm:t>
    </dgm:pt>
    <dgm:pt modelId="{BC793483-321C-413D-8A86-418F4809539A}" type="sibTrans" cxnId="{51757660-59C0-4C38-9993-F9D2939458EE}">
      <dgm:prSet/>
      <dgm:spPr/>
      <dgm:t>
        <a:bodyPr/>
        <a:lstStyle/>
        <a:p>
          <a:endParaRPr lang="en-US"/>
        </a:p>
      </dgm:t>
    </dgm:pt>
    <dgm:pt modelId="{045B3774-6716-4B45-9AC3-EA6076146264}">
      <dgm:prSet/>
      <dgm:spPr/>
      <dgm:t>
        <a:bodyPr/>
        <a:lstStyle/>
        <a:p>
          <a:r>
            <a:rPr lang="en-US" b="1"/>
            <a:t>Information processing broken into subsystems</a:t>
          </a:r>
          <a:endParaRPr lang="en-US"/>
        </a:p>
      </dgm:t>
    </dgm:pt>
    <dgm:pt modelId="{6A29666E-B51E-4F55-BF9A-44F6DDC84E5A}" type="parTrans" cxnId="{AC1B2485-B5EC-4876-84F4-61C3D0F242B9}">
      <dgm:prSet/>
      <dgm:spPr/>
      <dgm:t>
        <a:bodyPr/>
        <a:lstStyle/>
        <a:p>
          <a:endParaRPr lang="en-US"/>
        </a:p>
      </dgm:t>
    </dgm:pt>
    <dgm:pt modelId="{E71F137D-E7B0-4BBB-B394-B211437B84F2}" type="sibTrans" cxnId="{AC1B2485-B5EC-4876-84F4-61C3D0F242B9}">
      <dgm:prSet/>
      <dgm:spPr/>
      <dgm:t>
        <a:bodyPr/>
        <a:lstStyle/>
        <a:p>
          <a:endParaRPr lang="en-US"/>
        </a:p>
      </dgm:t>
    </dgm:pt>
    <dgm:pt modelId="{E27D3FFF-A75D-43FD-9881-4F474EC84A2B}">
      <dgm:prSet/>
      <dgm:spPr/>
      <dgm:t>
        <a:bodyPr/>
        <a:lstStyle/>
        <a:p>
          <a:r>
            <a:rPr lang="en-US"/>
            <a:t>Port Information Subsystem</a:t>
          </a:r>
        </a:p>
      </dgm:t>
    </dgm:pt>
    <dgm:pt modelId="{3BF96C68-7B8F-4EB5-B80C-F21E0DEAD5B6}" type="parTrans" cxnId="{37E0F09A-5FCC-49C1-9F68-900017C93862}">
      <dgm:prSet/>
      <dgm:spPr/>
      <dgm:t>
        <a:bodyPr/>
        <a:lstStyle/>
        <a:p>
          <a:endParaRPr lang="en-US"/>
        </a:p>
      </dgm:t>
    </dgm:pt>
    <dgm:pt modelId="{CFDAA7B9-A1F3-4681-85C1-77C8AF47056F}" type="sibTrans" cxnId="{37E0F09A-5FCC-49C1-9F68-900017C93862}">
      <dgm:prSet/>
      <dgm:spPr/>
      <dgm:t>
        <a:bodyPr/>
        <a:lstStyle/>
        <a:p>
          <a:endParaRPr lang="en-US"/>
        </a:p>
      </dgm:t>
    </dgm:pt>
    <dgm:pt modelId="{79B609B9-46BA-4F34-B1AD-2398AAD7E47B}">
      <dgm:prSet/>
      <dgm:spPr/>
      <dgm:t>
        <a:bodyPr/>
        <a:lstStyle/>
        <a:p>
          <a:r>
            <a:rPr lang="en-US"/>
            <a:t>Airline &amp; Aircraft Information Subsystem</a:t>
          </a:r>
        </a:p>
      </dgm:t>
    </dgm:pt>
    <dgm:pt modelId="{7AD78E0B-435A-4042-8486-F20E48604AF2}" type="parTrans" cxnId="{0C6CBD28-DE42-4F3A-BF88-FAE6901391B6}">
      <dgm:prSet/>
      <dgm:spPr/>
      <dgm:t>
        <a:bodyPr/>
        <a:lstStyle/>
        <a:p>
          <a:endParaRPr lang="en-US"/>
        </a:p>
      </dgm:t>
    </dgm:pt>
    <dgm:pt modelId="{3EEF5880-ABE4-4BF6-92DC-0E89C8BF0D76}" type="sibTrans" cxnId="{0C6CBD28-DE42-4F3A-BF88-FAE6901391B6}">
      <dgm:prSet/>
      <dgm:spPr/>
      <dgm:t>
        <a:bodyPr/>
        <a:lstStyle/>
        <a:p>
          <a:endParaRPr lang="en-US"/>
        </a:p>
      </dgm:t>
    </dgm:pt>
    <dgm:pt modelId="{95C99A6F-9557-40FD-94D1-86AA069B4A78}">
      <dgm:prSet/>
      <dgm:spPr/>
      <dgm:t>
        <a:bodyPr/>
        <a:lstStyle/>
        <a:p>
          <a:r>
            <a:rPr lang="en-US"/>
            <a:t>Flight Information Subsystem</a:t>
          </a:r>
        </a:p>
      </dgm:t>
    </dgm:pt>
    <dgm:pt modelId="{C0572AB1-960B-4CC1-8661-BD07D05FFE71}" type="parTrans" cxnId="{C446B5C4-41A9-4184-A2E2-125B06D16287}">
      <dgm:prSet/>
      <dgm:spPr/>
      <dgm:t>
        <a:bodyPr/>
        <a:lstStyle/>
        <a:p>
          <a:endParaRPr lang="en-US"/>
        </a:p>
      </dgm:t>
    </dgm:pt>
    <dgm:pt modelId="{AE1B29C4-0A58-48BA-B3E5-BA9EC7BAE36D}" type="sibTrans" cxnId="{C446B5C4-41A9-4184-A2E2-125B06D16287}">
      <dgm:prSet/>
      <dgm:spPr/>
      <dgm:t>
        <a:bodyPr/>
        <a:lstStyle/>
        <a:p>
          <a:endParaRPr lang="en-US"/>
        </a:p>
      </dgm:t>
    </dgm:pt>
    <dgm:pt modelId="{523E1027-EF2C-4516-BD3C-929FFE3B512A}">
      <dgm:prSet/>
      <dgm:spPr/>
      <dgm:t>
        <a:bodyPr/>
        <a:lstStyle/>
        <a:p>
          <a:r>
            <a:rPr lang="en-US" b="1"/>
            <a:t>Produce multiple business benefits</a:t>
          </a:r>
          <a:r>
            <a:rPr lang="en-US"/>
            <a:t>:</a:t>
          </a:r>
        </a:p>
      </dgm:t>
    </dgm:pt>
    <dgm:pt modelId="{9F6F77B3-A12A-4115-911C-74D9667FE8DD}" type="parTrans" cxnId="{A0A39EA6-C18A-4506-B756-2FB2678FE546}">
      <dgm:prSet/>
      <dgm:spPr/>
      <dgm:t>
        <a:bodyPr/>
        <a:lstStyle/>
        <a:p>
          <a:endParaRPr lang="en-US"/>
        </a:p>
      </dgm:t>
    </dgm:pt>
    <dgm:pt modelId="{AAB1E114-155F-4497-9F36-0B449DF6212A}" type="sibTrans" cxnId="{A0A39EA6-C18A-4506-B756-2FB2678FE546}">
      <dgm:prSet/>
      <dgm:spPr/>
      <dgm:t>
        <a:bodyPr/>
        <a:lstStyle/>
        <a:p>
          <a:endParaRPr lang="en-US"/>
        </a:p>
      </dgm:t>
    </dgm:pt>
    <dgm:pt modelId="{9BF84C8A-B7F2-49CF-99A5-E7A0366BCC40}">
      <dgm:prSet/>
      <dgm:spPr/>
      <dgm:t>
        <a:bodyPr/>
        <a:lstStyle/>
        <a:p>
          <a:r>
            <a:rPr lang="en-US"/>
            <a:t>Modernized, integrated software solution streamlines all aspects of airport logistics</a:t>
          </a:r>
        </a:p>
      </dgm:t>
    </dgm:pt>
    <dgm:pt modelId="{79B0D053-82CF-4ABB-9146-2354C8C56A20}" type="parTrans" cxnId="{0CA68F40-757C-40F5-A38F-03A686EA08B2}">
      <dgm:prSet/>
      <dgm:spPr/>
      <dgm:t>
        <a:bodyPr/>
        <a:lstStyle/>
        <a:p>
          <a:endParaRPr lang="en-US"/>
        </a:p>
      </dgm:t>
    </dgm:pt>
    <dgm:pt modelId="{85D85A7F-29C2-492B-BBA8-EF0DECAE7FD3}" type="sibTrans" cxnId="{0CA68F40-757C-40F5-A38F-03A686EA08B2}">
      <dgm:prSet/>
      <dgm:spPr/>
      <dgm:t>
        <a:bodyPr/>
        <a:lstStyle/>
        <a:p>
          <a:endParaRPr lang="en-US"/>
        </a:p>
      </dgm:t>
    </dgm:pt>
    <dgm:pt modelId="{70AE422A-A308-4C8A-9BD7-E0DE1E3420D5}">
      <dgm:prSet/>
      <dgm:spPr/>
      <dgm:t>
        <a:bodyPr/>
        <a:lstStyle/>
        <a:p>
          <a:r>
            <a:rPr lang="en-US"/>
            <a:t>Increased throughput and efficiency increases airport, airline revenue</a:t>
          </a:r>
        </a:p>
      </dgm:t>
    </dgm:pt>
    <dgm:pt modelId="{2FB37D85-3468-41C3-AF84-A351E61E536E}" type="parTrans" cxnId="{E1BFE18D-B070-43D0-A064-277CEB594D92}">
      <dgm:prSet/>
      <dgm:spPr/>
      <dgm:t>
        <a:bodyPr/>
        <a:lstStyle/>
        <a:p>
          <a:endParaRPr lang="en-US"/>
        </a:p>
      </dgm:t>
    </dgm:pt>
    <dgm:pt modelId="{935ED682-3891-4416-AE27-95219A83D510}" type="sibTrans" cxnId="{E1BFE18D-B070-43D0-A064-277CEB594D92}">
      <dgm:prSet/>
      <dgm:spPr/>
      <dgm:t>
        <a:bodyPr/>
        <a:lstStyle/>
        <a:p>
          <a:endParaRPr lang="en-US"/>
        </a:p>
      </dgm:t>
    </dgm:pt>
    <dgm:pt modelId="{3BD9E8BA-893E-4DFB-866E-AA01890B83AC}">
      <dgm:prSet/>
      <dgm:spPr/>
      <dgm:t>
        <a:bodyPr/>
        <a:lstStyle/>
        <a:p>
          <a:r>
            <a:rPr lang="en-US"/>
            <a:t>Communication between connected airports on a shared software platform.</a:t>
          </a:r>
        </a:p>
      </dgm:t>
    </dgm:pt>
    <dgm:pt modelId="{0969FF0E-12FF-4344-B912-F5B2856528C4}" type="parTrans" cxnId="{87A329D5-C38C-4111-8D52-6B6C8FF62B59}">
      <dgm:prSet/>
      <dgm:spPr/>
      <dgm:t>
        <a:bodyPr/>
        <a:lstStyle/>
        <a:p>
          <a:endParaRPr lang="en-US"/>
        </a:p>
      </dgm:t>
    </dgm:pt>
    <dgm:pt modelId="{BC889EE9-F49F-43F9-B5AF-4A1F2AA335F9}" type="sibTrans" cxnId="{87A329D5-C38C-4111-8D52-6B6C8FF62B59}">
      <dgm:prSet/>
      <dgm:spPr/>
      <dgm:t>
        <a:bodyPr/>
        <a:lstStyle/>
        <a:p>
          <a:endParaRPr lang="en-US"/>
        </a:p>
      </dgm:t>
    </dgm:pt>
    <dgm:pt modelId="{4D3C4B71-DB30-453F-9972-5472E0835280}" type="pres">
      <dgm:prSet presAssocID="{F3814853-784A-476E-A660-993597DBE505}" presName="Name0" presStyleCnt="0">
        <dgm:presLayoutVars>
          <dgm:dir/>
          <dgm:animLvl val="lvl"/>
          <dgm:resizeHandles val="exact"/>
        </dgm:presLayoutVars>
      </dgm:prSet>
      <dgm:spPr/>
    </dgm:pt>
    <dgm:pt modelId="{14B936F6-C862-474C-956F-94AF51764539}" type="pres">
      <dgm:prSet presAssocID="{6FA9F7C1-8E73-4DF0-9293-DD0FC3FCB876}" presName="composite" presStyleCnt="0"/>
      <dgm:spPr/>
    </dgm:pt>
    <dgm:pt modelId="{C72B8DC9-A508-4957-9FC3-C6E937E38ACB}" type="pres">
      <dgm:prSet presAssocID="{6FA9F7C1-8E73-4DF0-9293-DD0FC3FCB876}" presName="parTx" presStyleLbl="alignNode1" presStyleIdx="0" presStyleCnt="3">
        <dgm:presLayoutVars>
          <dgm:chMax val="0"/>
          <dgm:chPref val="0"/>
          <dgm:bulletEnabled val="1"/>
        </dgm:presLayoutVars>
      </dgm:prSet>
      <dgm:spPr/>
    </dgm:pt>
    <dgm:pt modelId="{8FE0D15E-8B2E-44E6-9D32-73E57B2759DD}" type="pres">
      <dgm:prSet presAssocID="{6FA9F7C1-8E73-4DF0-9293-DD0FC3FCB876}" presName="desTx" presStyleLbl="alignAccFollowNode1" presStyleIdx="0" presStyleCnt="3">
        <dgm:presLayoutVars>
          <dgm:bulletEnabled val="1"/>
        </dgm:presLayoutVars>
      </dgm:prSet>
      <dgm:spPr/>
    </dgm:pt>
    <dgm:pt modelId="{2DD4CCB6-6F10-4432-931A-1BF50AFB4E95}" type="pres">
      <dgm:prSet presAssocID="{311DF5A5-6731-4646-BC15-082A9DF6CD55}" presName="space" presStyleCnt="0"/>
      <dgm:spPr/>
    </dgm:pt>
    <dgm:pt modelId="{04BA91A2-0FEE-41B0-8D92-A3A663CEEF9A}" type="pres">
      <dgm:prSet presAssocID="{045B3774-6716-4B45-9AC3-EA6076146264}" presName="composite" presStyleCnt="0"/>
      <dgm:spPr/>
    </dgm:pt>
    <dgm:pt modelId="{EFF91F12-9AF5-4EA1-B96A-FCFE36713215}" type="pres">
      <dgm:prSet presAssocID="{045B3774-6716-4B45-9AC3-EA6076146264}" presName="parTx" presStyleLbl="alignNode1" presStyleIdx="1" presStyleCnt="3">
        <dgm:presLayoutVars>
          <dgm:chMax val="0"/>
          <dgm:chPref val="0"/>
          <dgm:bulletEnabled val="1"/>
        </dgm:presLayoutVars>
      </dgm:prSet>
      <dgm:spPr/>
    </dgm:pt>
    <dgm:pt modelId="{9DB08A6F-B546-4C57-92FB-F37A0FBAC7E0}" type="pres">
      <dgm:prSet presAssocID="{045B3774-6716-4B45-9AC3-EA6076146264}" presName="desTx" presStyleLbl="alignAccFollowNode1" presStyleIdx="1" presStyleCnt="3">
        <dgm:presLayoutVars>
          <dgm:bulletEnabled val="1"/>
        </dgm:presLayoutVars>
      </dgm:prSet>
      <dgm:spPr/>
    </dgm:pt>
    <dgm:pt modelId="{31D5F474-16CB-4B36-A91A-E0A6894EFA76}" type="pres">
      <dgm:prSet presAssocID="{E71F137D-E7B0-4BBB-B394-B211437B84F2}" presName="space" presStyleCnt="0"/>
      <dgm:spPr/>
    </dgm:pt>
    <dgm:pt modelId="{3AB106A5-7AB6-41BE-8F86-585970882BC7}" type="pres">
      <dgm:prSet presAssocID="{523E1027-EF2C-4516-BD3C-929FFE3B512A}" presName="composite" presStyleCnt="0"/>
      <dgm:spPr/>
    </dgm:pt>
    <dgm:pt modelId="{4C5CC689-7B18-4173-8CF2-97448A92F024}" type="pres">
      <dgm:prSet presAssocID="{523E1027-EF2C-4516-BD3C-929FFE3B512A}" presName="parTx" presStyleLbl="alignNode1" presStyleIdx="2" presStyleCnt="3">
        <dgm:presLayoutVars>
          <dgm:chMax val="0"/>
          <dgm:chPref val="0"/>
          <dgm:bulletEnabled val="1"/>
        </dgm:presLayoutVars>
      </dgm:prSet>
      <dgm:spPr/>
    </dgm:pt>
    <dgm:pt modelId="{B83EFA74-0CE9-4D29-B315-7D0C340C0F84}" type="pres">
      <dgm:prSet presAssocID="{523E1027-EF2C-4516-BD3C-929FFE3B512A}" presName="desTx" presStyleLbl="alignAccFollowNode1" presStyleIdx="2" presStyleCnt="3">
        <dgm:presLayoutVars>
          <dgm:bulletEnabled val="1"/>
        </dgm:presLayoutVars>
      </dgm:prSet>
      <dgm:spPr/>
    </dgm:pt>
  </dgm:ptLst>
  <dgm:cxnLst>
    <dgm:cxn modelId="{37942912-ADA1-4B4B-B9A3-AF15F435630D}" srcId="{F3814853-784A-476E-A660-993597DBE505}" destId="{6FA9F7C1-8E73-4DF0-9293-DD0FC3FCB876}" srcOrd="0" destOrd="0" parTransId="{BD9040CA-2A1E-4C37-A4FD-B8645C759F82}" sibTransId="{311DF5A5-6731-4646-BC15-082A9DF6CD55}"/>
    <dgm:cxn modelId="{0C6CBD28-DE42-4F3A-BF88-FAE6901391B6}" srcId="{045B3774-6716-4B45-9AC3-EA6076146264}" destId="{79B609B9-46BA-4F34-B1AD-2398AAD7E47B}" srcOrd="1" destOrd="0" parTransId="{7AD78E0B-435A-4042-8486-F20E48604AF2}" sibTransId="{3EEF5880-ABE4-4BF6-92DC-0E89C8BF0D76}"/>
    <dgm:cxn modelId="{92F1E439-1563-4743-A879-EC575C6DC385}" type="presOf" srcId="{79B609B9-46BA-4F34-B1AD-2398AAD7E47B}" destId="{9DB08A6F-B546-4C57-92FB-F37A0FBAC7E0}" srcOrd="0" destOrd="1" presId="urn:microsoft.com/office/officeart/2005/8/layout/hList1"/>
    <dgm:cxn modelId="{0CA68F40-757C-40F5-A38F-03A686EA08B2}" srcId="{523E1027-EF2C-4516-BD3C-929FFE3B512A}" destId="{9BF84C8A-B7F2-49CF-99A5-E7A0366BCC40}" srcOrd="0" destOrd="0" parTransId="{79B0D053-82CF-4ABB-9146-2354C8C56A20}" sibTransId="{85D85A7F-29C2-492B-BBA8-EF0DECAE7FD3}"/>
    <dgm:cxn modelId="{7DFB885E-8046-4CFE-A0F7-44CA45E00D79}" srcId="{6FA9F7C1-8E73-4DF0-9293-DD0FC3FCB876}" destId="{8CA5E337-2E1B-403B-AA20-2D9E8E54CB5D}" srcOrd="1" destOrd="0" parTransId="{3831789B-D732-46EC-9846-9E3AC40935B9}" sibTransId="{D76668BA-CC9C-4818-89F0-0C7ED3997198}"/>
    <dgm:cxn modelId="{51757660-59C0-4C38-9993-F9D2939458EE}" srcId="{6FA9F7C1-8E73-4DF0-9293-DD0FC3FCB876}" destId="{77EBED02-8921-416D-A562-2AF6DF24A4CC}" srcOrd="3" destOrd="0" parTransId="{DD9CBB49-12B5-4290-9019-A61AE15BFC6D}" sibTransId="{BC793483-321C-413D-8A86-418F4809539A}"/>
    <dgm:cxn modelId="{70931548-2A68-4068-B0CB-5CE9B35658B0}" type="presOf" srcId="{D14EB9F4-78F3-4727-B9C7-04F79D7A7BC0}" destId="{8FE0D15E-8B2E-44E6-9D32-73E57B2759DD}" srcOrd="0" destOrd="0" presId="urn:microsoft.com/office/officeart/2005/8/layout/hList1"/>
    <dgm:cxn modelId="{5A344874-32EC-438E-AAF5-841450FE17E7}" type="presOf" srcId="{77EBED02-8921-416D-A562-2AF6DF24A4CC}" destId="{8FE0D15E-8B2E-44E6-9D32-73E57B2759DD}" srcOrd="0" destOrd="3" presId="urn:microsoft.com/office/officeart/2005/8/layout/hList1"/>
    <dgm:cxn modelId="{5B8D5575-D2CE-4A0A-8239-5B16C4748E2C}" type="presOf" srcId="{8CA5E337-2E1B-403B-AA20-2D9E8E54CB5D}" destId="{8FE0D15E-8B2E-44E6-9D32-73E57B2759DD}" srcOrd="0" destOrd="1" presId="urn:microsoft.com/office/officeart/2005/8/layout/hList1"/>
    <dgm:cxn modelId="{054D0780-B6E2-4937-941C-3ED593F31D4F}" type="presOf" srcId="{4E1A10DC-D6ED-4FF2-9A9F-20A772C048F9}" destId="{8FE0D15E-8B2E-44E6-9D32-73E57B2759DD}" srcOrd="0" destOrd="2" presId="urn:microsoft.com/office/officeart/2005/8/layout/hList1"/>
    <dgm:cxn modelId="{76745784-1450-4197-A8F0-55B0D124D973}" type="presOf" srcId="{6FA9F7C1-8E73-4DF0-9293-DD0FC3FCB876}" destId="{C72B8DC9-A508-4957-9FC3-C6E937E38ACB}" srcOrd="0" destOrd="0" presId="urn:microsoft.com/office/officeart/2005/8/layout/hList1"/>
    <dgm:cxn modelId="{AC1B2485-B5EC-4876-84F4-61C3D0F242B9}" srcId="{F3814853-784A-476E-A660-993597DBE505}" destId="{045B3774-6716-4B45-9AC3-EA6076146264}" srcOrd="1" destOrd="0" parTransId="{6A29666E-B51E-4F55-BF9A-44F6DDC84E5A}" sibTransId="{E71F137D-E7B0-4BBB-B394-B211437B84F2}"/>
    <dgm:cxn modelId="{E1BFE18D-B070-43D0-A064-277CEB594D92}" srcId="{523E1027-EF2C-4516-BD3C-929FFE3B512A}" destId="{70AE422A-A308-4C8A-9BD7-E0DE1E3420D5}" srcOrd="1" destOrd="0" parTransId="{2FB37D85-3468-41C3-AF84-A351E61E536E}" sibTransId="{935ED682-3891-4416-AE27-95219A83D510}"/>
    <dgm:cxn modelId="{37E0F09A-5FCC-49C1-9F68-900017C93862}" srcId="{045B3774-6716-4B45-9AC3-EA6076146264}" destId="{E27D3FFF-A75D-43FD-9881-4F474EC84A2B}" srcOrd="0" destOrd="0" parTransId="{3BF96C68-7B8F-4EB5-B80C-F21E0DEAD5B6}" sibTransId="{CFDAA7B9-A1F3-4681-85C1-77C8AF47056F}"/>
    <dgm:cxn modelId="{C30341A5-5C1D-40B0-A799-B1DCE82B4DDE}" srcId="{6FA9F7C1-8E73-4DF0-9293-DD0FC3FCB876}" destId="{D14EB9F4-78F3-4727-B9C7-04F79D7A7BC0}" srcOrd="0" destOrd="0" parTransId="{E9268824-6F4A-4599-A42E-3B311E2A53AF}" sibTransId="{3CE8E692-DAF1-47CA-B47C-C8BEAFC7C412}"/>
    <dgm:cxn modelId="{D354A3A5-620A-4432-B8FC-72E0256F9633}" type="presOf" srcId="{E27D3FFF-A75D-43FD-9881-4F474EC84A2B}" destId="{9DB08A6F-B546-4C57-92FB-F37A0FBAC7E0}" srcOrd="0" destOrd="0" presId="urn:microsoft.com/office/officeart/2005/8/layout/hList1"/>
    <dgm:cxn modelId="{A0A39EA6-C18A-4506-B756-2FB2678FE546}" srcId="{F3814853-784A-476E-A660-993597DBE505}" destId="{523E1027-EF2C-4516-BD3C-929FFE3B512A}" srcOrd="2" destOrd="0" parTransId="{9F6F77B3-A12A-4115-911C-74D9667FE8DD}" sibTransId="{AAB1E114-155F-4497-9F36-0B449DF6212A}"/>
    <dgm:cxn modelId="{BD2E64AB-414C-4A1E-97E9-181F5DF71350}" type="presOf" srcId="{F3814853-784A-476E-A660-993597DBE505}" destId="{4D3C4B71-DB30-453F-9972-5472E0835280}" srcOrd="0" destOrd="0" presId="urn:microsoft.com/office/officeart/2005/8/layout/hList1"/>
    <dgm:cxn modelId="{F924E8B3-7B1A-4908-8CF4-249D3ED66707}" type="presOf" srcId="{70AE422A-A308-4C8A-9BD7-E0DE1E3420D5}" destId="{B83EFA74-0CE9-4D29-B315-7D0C340C0F84}" srcOrd="0" destOrd="1" presId="urn:microsoft.com/office/officeart/2005/8/layout/hList1"/>
    <dgm:cxn modelId="{C446B5C4-41A9-4184-A2E2-125B06D16287}" srcId="{045B3774-6716-4B45-9AC3-EA6076146264}" destId="{95C99A6F-9557-40FD-94D1-86AA069B4A78}" srcOrd="2" destOrd="0" parTransId="{C0572AB1-960B-4CC1-8661-BD07D05FFE71}" sibTransId="{AE1B29C4-0A58-48BA-B3E5-BA9EC7BAE36D}"/>
    <dgm:cxn modelId="{CFC817C7-FA2A-47EB-A66F-6848335DF6B3}" type="presOf" srcId="{3BD9E8BA-893E-4DFB-866E-AA01890B83AC}" destId="{B83EFA74-0CE9-4D29-B315-7D0C340C0F84}" srcOrd="0" destOrd="2" presId="urn:microsoft.com/office/officeart/2005/8/layout/hList1"/>
    <dgm:cxn modelId="{CE524DD1-66BA-464E-88D4-4CA391632115}" type="presOf" srcId="{045B3774-6716-4B45-9AC3-EA6076146264}" destId="{EFF91F12-9AF5-4EA1-B96A-FCFE36713215}" srcOrd="0" destOrd="0" presId="urn:microsoft.com/office/officeart/2005/8/layout/hList1"/>
    <dgm:cxn modelId="{87A329D5-C38C-4111-8D52-6B6C8FF62B59}" srcId="{523E1027-EF2C-4516-BD3C-929FFE3B512A}" destId="{3BD9E8BA-893E-4DFB-866E-AA01890B83AC}" srcOrd="2" destOrd="0" parTransId="{0969FF0E-12FF-4344-B912-F5B2856528C4}" sibTransId="{BC889EE9-F49F-43F9-B5AF-4A1F2AA335F9}"/>
    <dgm:cxn modelId="{3DFFAFE6-0474-4C69-B335-AE8D7DCD5C79}" srcId="{6FA9F7C1-8E73-4DF0-9293-DD0FC3FCB876}" destId="{4E1A10DC-D6ED-4FF2-9A9F-20A772C048F9}" srcOrd="2" destOrd="0" parTransId="{315F173B-9B7B-459D-ACED-03942C081521}" sibTransId="{03F7CD56-ACD3-476C-9106-2E67B4B4DE79}"/>
    <dgm:cxn modelId="{59AD99F0-9FA6-4FF6-8C99-63273872E1E7}" type="presOf" srcId="{9BF84C8A-B7F2-49CF-99A5-E7A0366BCC40}" destId="{B83EFA74-0CE9-4D29-B315-7D0C340C0F84}" srcOrd="0" destOrd="0" presId="urn:microsoft.com/office/officeart/2005/8/layout/hList1"/>
    <dgm:cxn modelId="{369644FA-96FA-4F92-9A49-C5B2200F2448}" type="presOf" srcId="{95C99A6F-9557-40FD-94D1-86AA069B4A78}" destId="{9DB08A6F-B546-4C57-92FB-F37A0FBAC7E0}" srcOrd="0" destOrd="2" presId="urn:microsoft.com/office/officeart/2005/8/layout/hList1"/>
    <dgm:cxn modelId="{5F9E92FE-D7AE-40D2-A176-C5421DC070A4}" type="presOf" srcId="{523E1027-EF2C-4516-BD3C-929FFE3B512A}" destId="{4C5CC689-7B18-4173-8CF2-97448A92F024}" srcOrd="0" destOrd="0" presId="urn:microsoft.com/office/officeart/2005/8/layout/hList1"/>
    <dgm:cxn modelId="{A7A97465-CDA0-47EC-98AF-72EE94CC5AE3}" type="presParOf" srcId="{4D3C4B71-DB30-453F-9972-5472E0835280}" destId="{14B936F6-C862-474C-956F-94AF51764539}" srcOrd="0" destOrd="0" presId="urn:microsoft.com/office/officeart/2005/8/layout/hList1"/>
    <dgm:cxn modelId="{EF62A7D2-66B9-46E7-B6C8-4B0475CFA53F}" type="presParOf" srcId="{14B936F6-C862-474C-956F-94AF51764539}" destId="{C72B8DC9-A508-4957-9FC3-C6E937E38ACB}" srcOrd="0" destOrd="0" presId="urn:microsoft.com/office/officeart/2005/8/layout/hList1"/>
    <dgm:cxn modelId="{095072A7-B959-457B-92E0-7FE3745207D7}" type="presParOf" srcId="{14B936F6-C862-474C-956F-94AF51764539}" destId="{8FE0D15E-8B2E-44E6-9D32-73E57B2759DD}" srcOrd="1" destOrd="0" presId="urn:microsoft.com/office/officeart/2005/8/layout/hList1"/>
    <dgm:cxn modelId="{A2313CAD-24B3-4C86-8A5D-F40A2A0C9E14}" type="presParOf" srcId="{4D3C4B71-DB30-453F-9972-5472E0835280}" destId="{2DD4CCB6-6F10-4432-931A-1BF50AFB4E95}" srcOrd="1" destOrd="0" presId="urn:microsoft.com/office/officeart/2005/8/layout/hList1"/>
    <dgm:cxn modelId="{6870D852-98E0-4CDE-8D7B-B1FA0714C8C9}" type="presParOf" srcId="{4D3C4B71-DB30-453F-9972-5472E0835280}" destId="{04BA91A2-0FEE-41B0-8D92-A3A663CEEF9A}" srcOrd="2" destOrd="0" presId="urn:microsoft.com/office/officeart/2005/8/layout/hList1"/>
    <dgm:cxn modelId="{9130B941-F98D-4024-96D7-134D09F94ED0}" type="presParOf" srcId="{04BA91A2-0FEE-41B0-8D92-A3A663CEEF9A}" destId="{EFF91F12-9AF5-4EA1-B96A-FCFE36713215}" srcOrd="0" destOrd="0" presId="urn:microsoft.com/office/officeart/2005/8/layout/hList1"/>
    <dgm:cxn modelId="{786EC6BD-3703-40D1-90EF-504F3F872171}" type="presParOf" srcId="{04BA91A2-0FEE-41B0-8D92-A3A663CEEF9A}" destId="{9DB08A6F-B546-4C57-92FB-F37A0FBAC7E0}" srcOrd="1" destOrd="0" presId="urn:microsoft.com/office/officeart/2005/8/layout/hList1"/>
    <dgm:cxn modelId="{A855E96A-0E37-4D85-AF99-B2D4A277AD2D}" type="presParOf" srcId="{4D3C4B71-DB30-453F-9972-5472E0835280}" destId="{31D5F474-16CB-4B36-A91A-E0A6894EFA76}" srcOrd="3" destOrd="0" presId="urn:microsoft.com/office/officeart/2005/8/layout/hList1"/>
    <dgm:cxn modelId="{FB69F44C-BA50-4568-B939-1E4AD969C4E6}" type="presParOf" srcId="{4D3C4B71-DB30-453F-9972-5472E0835280}" destId="{3AB106A5-7AB6-41BE-8F86-585970882BC7}" srcOrd="4" destOrd="0" presId="urn:microsoft.com/office/officeart/2005/8/layout/hList1"/>
    <dgm:cxn modelId="{1EDFD867-470D-48EB-9414-17653AA692FA}" type="presParOf" srcId="{3AB106A5-7AB6-41BE-8F86-585970882BC7}" destId="{4C5CC689-7B18-4173-8CF2-97448A92F024}" srcOrd="0" destOrd="0" presId="urn:microsoft.com/office/officeart/2005/8/layout/hList1"/>
    <dgm:cxn modelId="{86566C02-668C-4693-AD2A-28FAD1D9D216}" type="presParOf" srcId="{3AB106A5-7AB6-41BE-8F86-585970882BC7}" destId="{B83EFA74-0CE9-4D29-B315-7D0C340C0F8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BFB0B5-52E1-48B0-B395-C365FC18C256}"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US"/>
        </a:p>
      </dgm:t>
    </dgm:pt>
    <dgm:pt modelId="{0C1355AD-5054-4E77-A1A5-4585F13B05F8}">
      <dgm:prSet phldrT="[Text]"/>
      <dgm:spPr/>
      <dgm:t>
        <a:bodyPr/>
        <a:lstStyle/>
        <a:p>
          <a:pPr algn="ctr"/>
          <a:r>
            <a:rPr lang="en-US"/>
            <a:t>Relational Database (MySQL)</a:t>
          </a:r>
        </a:p>
      </dgm:t>
    </dgm:pt>
    <dgm:pt modelId="{04B1EC16-C3ED-440F-9BD2-A49C7B5FDC8D}" type="parTrans" cxnId="{913BA329-429D-45AB-8536-EF5AC53A4234}">
      <dgm:prSet/>
      <dgm:spPr/>
      <dgm:t>
        <a:bodyPr/>
        <a:lstStyle/>
        <a:p>
          <a:pPr algn="ctr"/>
          <a:endParaRPr lang="en-US"/>
        </a:p>
      </dgm:t>
    </dgm:pt>
    <dgm:pt modelId="{E2050F86-D711-4D16-B89B-61EBE694AC36}" type="sibTrans" cxnId="{913BA329-429D-45AB-8536-EF5AC53A4234}">
      <dgm:prSet/>
      <dgm:spPr/>
      <dgm:t>
        <a:bodyPr/>
        <a:lstStyle/>
        <a:p>
          <a:pPr algn="ctr"/>
          <a:endParaRPr lang="en-US"/>
        </a:p>
      </dgm:t>
    </dgm:pt>
    <dgm:pt modelId="{6DB5E436-E4C1-4B14-8F0E-3AAA30BBCD14}">
      <dgm:prSet phldrT="[Text]"/>
      <dgm:spPr>
        <a:solidFill>
          <a:srgbClr val="7CA9B8"/>
        </a:solidFill>
      </dgm:spPr>
      <dgm:t>
        <a:bodyPr/>
        <a:lstStyle/>
        <a:p>
          <a:pPr algn="ctr"/>
          <a:r>
            <a:rPr lang="en-US"/>
            <a:t>Port Information Subsystem</a:t>
          </a:r>
        </a:p>
      </dgm:t>
    </dgm:pt>
    <dgm:pt modelId="{A484E4B7-6F1F-4933-990A-F1EC079DC2BA}" type="parTrans" cxnId="{A248109B-34AA-49A9-8A65-43ED49CE95FD}">
      <dgm:prSet>
        <dgm:style>
          <a:lnRef idx="0">
            <a:scrgbClr r="0" g="0" b="0"/>
          </a:lnRef>
          <a:fillRef idx="0">
            <a:scrgbClr r="0" g="0" b="0"/>
          </a:fillRef>
          <a:effectRef idx="0">
            <a:scrgbClr r="0" g="0" b="0"/>
          </a:effectRef>
          <a:fontRef idx="minor">
            <a:schemeClr val="tx1"/>
          </a:fontRef>
        </dgm:style>
      </dgm:prSet>
      <dgm:spPr>
        <a:ln w="28575" cap="flat" cmpd="sng" algn="ctr">
          <a:solidFill>
            <a:schemeClr val="accent1"/>
          </a:solidFill>
          <a:prstDash val="solid"/>
          <a:round/>
          <a:headEnd type="arrow" w="med" len="med"/>
          <a:tailEnd type="arrow" w="med" len="med"/>
        </a:ln>
      </dgm:spPr>
      <dgm:t>
        <a:bodyPr/>
        <a:lstStyle/>
        <a:p>
          <a:pPr algn="ctr"/>
          <a:endParaRPr lang="en-US"/>
        </a:p>
      </dgm:t>
    </dgm:pt>
    <dgm:pt modelId="{F477CA57-45D7-4B55-AAD4-55E1DFDAF717}" type="sibTrans" cxnId="{A248109B-34AA-49A9-8A65-43ED49CE95FD}">
      <dgm:prSet/>
      <dgm:spPr/>
      <dgm:t>
        <a:bodyPr/>
        <a:lstStyle/>
        <a:p>
          <a:pPr algn="ctr"/>
          <a:endParaRPr lang="en-US"/>
        </a:p>
      </dgm:t>
    </dgm:pt>
    <dgm:pt modelId="{3B5A3763-99DB-4610-A82F-BB122FFE1AE6}">
      <dgm:prSet phldrT="[Text]"/>
      <dgm:spPr/>
      <dgm:t>
        <a:bodyPr/>
        <a:lstStyle/>
        <a:p>
          <a:pPr algn="ctr"/>
          <a:r>
            <a:rPr lang="en-US"/>
            <a:t>Arrival/Departure Subsystem</a:t>
          </a:r>
        </a:p>
      </dgm:t>
    </dgm:pt>
    <dgm:pt modelId="{7A05B2E9-4E42-44C3-9D92-4F7AD740170C}" type="parTrans" cxnId="{DBF8451F-C655-4295-94B8-BA981E506E83}">
      <dgm:prSet>
        <dgm:style>
          <a:lnRef idx="0">
            <a:scrgbClr r="0" g="0" b="0"/>
          </a:lnRef>
          <a:fillRef idx="0">
            <a:scrgbClr r="0" g="0" b="0"/>
          </a:fillRef>
          <a:effectRef idx="0">
            <a:scrgbClr r="0" g="0" b="0"/>
          </a:effectRef>
          <a:fontRef idx="minor">
            <a:schemeClr val="tx1"/>
          </a:fontRef>
        </dgm:style>
      </dgm:prSet>
      <dgm:spPr>
        <a:ln w="28575" cap="flat" cmpd="sng" algn="ctr">
          <a:solidFill>
            <a:schemeClr val="accent1"/>
          </a:solidFill>
          <a:prstDash val="solid"/>
          <a:round/>
          <a:headEnd type="arrow" w="med" len="med"/>
          <a:tailEnd type="arrow" w="med" len="med"/>
        </a:ln>
      </dgm:spPr>
      <dgm:t>
        <a:bodyPr/>
        <a:lstStyle/>
        <a:p>
          <a:pPr algn="ctr"/>
          <a:endParaRPr lang="en-US"/>
        </a:p>
      </dgm:t>
    </dgm:pt>
    <dgm:pt modelId="{C3504307-2034-41DE-A5DD-A844FAFC7B99}" type="sibTrans" cxnId="{DBF8451F-C655-4295-94B8-BA981E506E83}">
      <dgm:prSet/>
      <dgm:spPr/>
      <dgm:t>
        <a:bodyPr/>
        <a:lstStyle/>
        <a:p>
          <a:pPr algn="ctr"/>
          <a:endParaRPr lang="en-US"/>
        </a:p>
      </dgm:t>
    </dgm:pt>
    <dgm:pt modelId="{22CEDC49-77DB-4A74-A0CD-FB364583BA28}">
      <dgm:prSet phldrT="[Text]"/>
      <dgm:spPr/>
      <dgm:t>
        <a:bodyPr/>
        <a:lstStyle/>
        <a:p>
          <a:pPr algn="ctr"/>
          <a:r>
            <a:rPr lang="en-US"/>
            <a:t>Aircraft &amp; Airline Subsystem</a:t>
          </a:r>
        </a:p>
      </dgm:t>
    </dgm:pt>
    <dgm:pt modelId="{27C99AD3-5409-4235-9A03-9238567C196F}" type="parTrans" cxnId="{04D26018-766F-4D85-AFBA-9D2D4B62B9B5}">
      <dgm:prSet>
        <dgm:style>
          <a:lnRef idx="0">
            <a:scrgbClr r="0" g="0" b="0"/>
          </a:lnRef>
          <a:fillRef idx="0">
            <a:scrgbClr r="0" g="0" b="0"/>
          </a:fillRef>
          <a:effectRef idx="0">
            <a:scrgbClr r="0" g="0" b="0"/>
          </a:effectRef>
          <a:fontRef idx="minor">
            <a:schemeClr val="tx1"/>
          </a:fontRef>
        </dgm:style>
      </dgm:prSet>
      <dgm:spPr>
        <a:ln w="28575" cap="flat" cmpd="sng" algn="ctr">
          <a:solidFill>
            <a:schemeClr val="accent1"/>
          </a:solidFill>
          <a:prstDash val="solid"/>
          <a:round/>
          <a:headEnd type="arrow" w="med" len="med"/>
          <a:tailEnd type="arrow" w="med" len="med"/>
        </a:ln>
      </dgm:spPr>
      <dgm:t>
        <a:bodyPr/>
        <a:lstStyle/>
        <a:p>
          <a:pPr algn="ctr"/>
          <a:endParaRPr lang="en-US"/>
        </a:p>
      </dgm:t>
    </dgm:pt>
    <dgm:pt modelId="{5862D337-8743-4103-AF60-9E9F64D060C9}" type="sibTrans" cxnId="{04D26018-766F-4D85-AFBA-9D2D4B62B9B5}">
      <dgm:prSet/>
      <dgm:spPr/>
      <dgm:t>
        <a:bodyPr/>
        <a:lstStyle/>
        <a:p>
          <a:pPr algn="ctr"/>
          <a:endParaRPr lang="en-US"/>
        </a:p>
      </dgm:t>
    </dgm:pt>
    <dgm:pt modelId="{5706F007-9A81-4A51-8B4E-AB739A09251F}" type="pres">
      <dgm:prSet presAssocID="{31BFB0B5-52E1-48B0-B395-C365FC18C256}" presName="Name0" presStyleCnt="0">
        <dgm:presLayoutVars>
          <dgm:chMax val="1"/>
          <dgm:chPref val="1"/>
          <dgm:dir/>
          <dgm:animOne val="branch"/>
          <dgm:animLvl val="lvl"/>
        </dgm:presLayoutVars>
      </dgm:prSet>
      <dgm:spPr/>
    </dgm:pt>
    <dgm:pt modelId="{1D68333D-A78B-416F-AB28-027DDDD6CB54}" type="pres">
      <dgm:prSet presAssocID="{0C1355AD-5054-4E77-A1A5-4585F13B05F8}" presName="singleCycle" presStyleCnt="0"/>
      <dgm:spPr/>
    </dgm:pt>
    <dgm:pt modelId="{E7491270-EBD0-45C5-80EF-3CC1BCF378C0}" type="pres">
      <dgm:prSet presAssocID="{0C1355AD-5054-4E77-A1A5-4585F13B05F8}" presName="singleCenter" presStyleLbl="node1" presStyleIdx="0" presStyleCnt="4" custLinFactNeighborY="-9996">
        <dgm:presLayoutVars>
          <dgm:chMax val="7"/>
          <dgm:chPref val="7"/>
        </dgm:presLayoutVars>
      </dgm:prSet>
      <dgm:spPr/>
    </dgm:pt>
    <dgm:pt modelId="{365D2EF2-DEF6-41EE-B685-E88D8CEE7510}" type="pres">
      <dgm:prSet presAssocID="{A484E4B7-6F1F-4933-990A-F1EC079DC2BA}" presName="Name56" presStyleLbl="parChTrans1D2" presStyleIdx="0" presStyleCnt="3"/>
      <dgm:spPr/>
    </dgm:pt>
    <dgm:pt modelId="{B04A0A89-89FD-451E-B45D-64699901D7A9}" type="pres">
      <dgm:prSet presAssocID="{6DB5E436-E4C1-4B14-8F0E-3AAA30BBCD14}" presName="text0" presStyleLbl="node1" presStyleIdx="1" presStyleCnt="4" custScaleX="299100">
        <dgm:presLayoutVars>
          <dgm:bulletEnabled val="1"/>
        </dgm:presLayoutVars>
      </dgm:prSet>
      <dgm:spPr/>
    </dgm:pt>
    <dgm:pt modelId="{2E8E902B-F078-4D43-96F1-57E657A35A82}" type="pres">
      <dgm:prSet presAssocID="{7A05B2E9-4E42-44C3-9D92-4F7AD740170C}" presName="Name56" presStyleLbl="parChTrans1D2" presStyleIdx="1" presStyleCnt="3"/>
      <dgm:spPr/>
    </dgm:pt>
    <dgm:pt modelId="{2F8DA546-3C94-47B4-BBB6-0BA8A6C35A9B}" type="pres">
      <dgm:prSet presAssocID="{3B5A3763-99DB-4610-A82F-BB122FFE1AE6}" presName="text0" presStyleLbl="node1" presStyleIdx="2" presStyleCnt="4" custScaleX="290648" custRadScaleRad="81030" custRadScaleInc="17149">
        <dgm:presLayoutVars>
          <dgm:bulletEnabled val="1"/>
        </dgm:presLayoutVars>
      </dgm:prSet>
      <dgm:spPr/>
    </dgm:pt>
    <dgm:pt modelId="{B5C9D8F7-574A-495D-B514-FFB671FBDCEA}" type="pres">
      <dgm:prSet presAssocID="{27C99AD3-5409-4235-9A03-9238567C196F}" presName="Name56" presStyleLbl="parChTrans1D2" presStyleIdx="2" presStyleCnt="3"/>
      <dgm:spPr/>
    </dgm:pt>
    <dgm:pt modelId="{F4F68766-48C6-476B-B6B7-1AF0A407C8A4}" type="pres">
      <dgm:prSet presAssocID="{22CEDC49-77DB-4A74-A0CD-FB364583BA28}" presName="text0" presStyleLbl="node1" presStyleIdx="3" presStyleCnt="4" custScaleX="263887" custRadScaleRad="84397" custRadScaleInc="-13963">
        <dgm:presLayoutVars>
          <dgm:bulletEnabled val="1"/>
        </dgm:presLayoutVars>
      </dgm:prSet>
      <dgm:spPr/>
    </dgm:pt>
  </dgm:ptLst>
  <dgm:cxnLst>
    <dgm:cxn modelId="{04D26018-766F-4D85-AFBA-9D2D4B62B9B5}" srcId="{0C1355AD-5054-4E77-A1A5-4585F13B05F8}" destId="{22CEDC49-77DB-4A74-A0CD-FB364583BA28}" srcOrd="2" destOrd="0" parTransId="{27C99AD3-5409-4235-9A03-9238567C196F}" sibTransId="{5862D337-8743-4103-AF60-9E9F64D060C9}"/>
    <dgm:cxn modelId="{DBF8451F-C655-4295-94B8-BA981E506E83}" srcId="{0C1355AD-5054-4E77-A1A5-4585F13B05F8}" destId="{3B5A3763-99DB-4610-A82F-BB122FFE1AE6}" srcOrd="1" destOrd="0" parTransId="{7A05B2E9-4E42-44C3-9D92-4F7AD740170C}" sibTransId="{C3504307-2034-41DE-A5DD-A844FAFC7B99}"/>
    <dgm:cxn modelId="{913BA329-429D-45AB-8536-EF5AC53A4234}" srcId="{31BFB0B5-52E1-48B0-B395-C365FC18C256}" destId="{0C1355AD-5054-4E77-A1A5-4585F13B05F8}" srcOrd="0" destOrd="0" parTransId="{04B1EC16-C3ED-440F-9BD2-A49C7B5FDC8D}" sibTransId="{E2050F86-D711-4D16-B89B-61EBE694AC36}"/>
    <dgm:cxn modelId="{746F5D44-484D-4410-9B21-DD3733D67914}" type="presOf" srcId="{3B5A3763-99DB-4610-A82F-BB122FFE1AE6}" destId="{2F8DA546-3C94-47B4-BBB6-0BA8A6C35A9B}" srcOrd="0" destOrd="0" presId="urn:microsoft.com/office/officeart/2008/layout/RadialCluster"/>
    <dgm:cxn modelId="{F0664D6B-3380-4FC6-B939-2E82364E1AA5}" type="presOf" srcId="{A484E4B7-6F1F-4933-990A-F1EC079DC2BA}" destId="{365D2EF2-DEF6-41EE-B685-E88D8CEE7510}" srcOrd="0" destOrd="0" presId="urn:microsoft.com/office/officeart/2008/layout/RadialCluster"/>
    <dgm:cxn modelId="{17F5724F-5A48-420D-B2E6-6E347AB0D521}" type="presOf" srcId="{0C1355AD-5054-4E77-A1A5-4585F13B05F8}" destId="{E7491270-EBD0-45C5-80EF-3CC1BCF378C0}" srcOrd="0" destOrd="0" presId="urn:microsoft.com/office/officeart/2008/layout/RadialCluster"/>
    <dgm:cxn modelId="{3F3D4470-46F5-4CEC-8B90-62CDE7FBD269}" type="presOf" srcId="{27C99AD3-5409-4235-9A03-9238567C196F}" destId="{B5C9D8F7-574A-495D-B514-FFB671FBDCEA}" srcOrd="0" destOrd="0" presId="urn:microsoft.com/office/officeart/2008/layout/RadialCluster"/>
    <dgm:cxn modelId="{4EDCAB7E-1339-4C2D-BD31-5C33D311956E}" type="presOf" srcId="{7A05B2E9-4E42-44C3-9D92-4F7AD740170C}" destId="{2E8E902B-F078-4D43-96F1-57E657A35A82}" srcOrd="0" destOrd="0" presId="urn:microsoft.com/office/officeart/2008/layout/RadialCluster"/>
    <dgm:cxn modelId="{A248109B-34AA-49A9-8A65-43ED49CE95FD}" srcId="{0C1355AD-5054-4E77-A1A5-4585F13B05F8}" destId="{6DB5E436-E4C1-4B14-8F0E-3AAA30BBCD14}" srcOrd="0" destOrd="0" parTransId="{A484E4B7-6F1F-4933-990A-F1EC079DC2BA}" sibTransId="{F477CA57-45D7-4B55-AAD4-55E1DFDAF717}"/>
    <dgm:cxn modelId="{82E755A1-1C4C-44BD-874D-291553B69BFD}" type="presOf" srcId="{22CEDC49-77DB-4A74-A0CD-FB364583BA28}" destId="{F4F68766-48C6-476B-B6B7-1AF0A407C8A4}" srcOrd="0" destOrd="0" presId="urn:microsoft.com/office/officeart/2008/layout/RadialCluster"/>
    <dgm:cxn modelId="{409549BE-8031-476C-AF47-64674EEB15BB}" type="presOf" srcId="{6DB5E436-E4C1-4B14-8F0E-3AAA30BBCD14}" destId="{B04A0A89-89FD-451E-B45D-64699901D7A9}" srcOrd="0" destOrd="0" presId="urn:microsoft.com/office/officeart/2008/layout/RadialCluster"/>
    <dgm:cxn modelId="{ACFD3FEF-1A32-423D-9406-D7FEF94F1FCE}" type="presOf" srcId="{31BFB0B5-52E1-48B0-B395-C365FC18C256}" destId="{5706F007-9A81-4A51-8B4E-AB739A09251F}" srcOrd="0" destOrd="0" presId="urn:microsoft.com/office/officeart/2008/layout/RadialCluster"/>
    <dgm:cxn modelId="{40DD14ED-57EF-4DAF-91DC-1BD48A7B623D}" type="presParOf" srcId="{5706F007-9A81-4A51-8B4E-AB739A09251F}" destId="{1D68333D-A78B-416F-AB28-027DDDD6CB54}" srcOrd="0" destOrd="0" presId="urn:microsoft.com/office/officeart/2008/layout/RadialCluster"/>
    <dgm:cxn modelId="{AA62ED6D-078A-4919-9C4E-F8CD4EA25972}" type="presParOf" srcId="{1D68333D-A78B-416F-AB28-027DDDD6CB54}" destId="{E7491270-EBD0-45C5-80EF-3CC1BCF378C0}" srcOrd="0" destOrd="0" presId="urn:microsoft.com/office/officeart/2008/layout/RadialCluster"/>
    <dgm:cxn modelId="{44A2C704-A128-4899-B31A-D56B5B62FDC3}" type="presParOf" srcId="{1D68333D-A78B-416F-AB28-027DDDD6CB54}" destId="{365D2EF2-DEF6-41EE-B685-E88D8CEE7510}" srcOrd="1" destOrd="0" presId="urn:microsoft.com/office/officeart/2008/layout/RadialCluster"/>
    <dgm:cxn modelId="{CD2CF97E-103C-4975-8EE8-05CD419FAE22}" type="presParOf" srcId="{1D68333D-A78B-416F-AB28-027DDDD6CB54}" destId="{B04A0A89-89FD-451E-B45D-64699901D7A9}" srcOrd="2" destOrd="0" presId="urn:microsoft.com/office/officeart/2008/layout/RadialCluster"/>
    <dgm:cxn modelId="{7874B6DB-C78D-4D3B-ADD3-0CEEBF0346C5}" type="presParOf" srcId="{1D68333D-A78B-416F-AB28-027DDDD6CB54}" destId="{2E8E902B-F078-4D43-96F1-57E657A35A82}" srcOrd="3" destOrd="0" presId="urn:microsoft.com/office/officeart/2008/layout/RadialCluster"/>
    <dgm:cxn modelId="{8188EFE2-3EAA-4A7F-B0D3-7090F11CD9ED}" type="presParOf" srcId="{1D68333D-A78B-416F-AB28-027DDDD6CB54}" destId="{2F8DA546-3C94-47B4-BBB6-0BA8A6C35A9B}" srcOrd="4" destOrd="0" presId="urn:microsoft.com/office/officeart/2008/layout/RadialCluster"/>
    <dgm:cxn modelId="{A8355FE2-72AE-4267-B3A0-3CE415E21691}" type="presParOf" srcId="{1D68333D-A78B-416F-AB28-027DDDD6CB54}" destId="{B5C9D8F7-574A-495D-B514-FFB671FBDCEA}" srcOrd="5" destOrd="0" presId="urn:microsoft.com/office/officeart/2008/layout/RadialCluster"/>
    <dgm:cxn modelId="{263E2B5E-61E6-4979-B6DA-9AFAAA9B1B8D}" type="presParOf" srcId="{1D68333D-A78B-416F-AB28-027DDDD6CB54}" destId="{F4F68766-48C6-476B-B6B7-1AF0A407C8A4}"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4BFAFD-FC1E-434F-AB32-71930AE1F20D}"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00A370DD-D7D6-435E-A43A-9F291F7206E7}">
      <dgm:prSet phldrT="[Text]"/>
      <dgm:spPr/>
      <dgm:t>
        <a:bodyPr/>
        <a:lstStyle/>
        <a:p>
          <a:r>
            <a:rPr lang="en-US"/>
            <a:t>Flight Management System</a:t>
          </a:r>
        </a:p>
      </dgm:t>
    </dgm:pt>
    <dgm:pt modelId="{DFB29832-FD44-4E03-9F7F-188CB30A34BC}" type="parTrans" cxnId="{12B1DCD3-4962-4F0F-9DC0-7B7ED5C4BE22}">
      <dgm:prSet/>
      <dgm:spPr/>
      <dgm:t>
        <a:bodyPr/>
        <a:lstStyle/>
        <a:p>
          <a:endParaRPr lang="en-US"/>
        </a:p>
      </dgm:t>
    </dgm:pt>
    <dgm:pt modelId="{2292ECF4-8F5E-4F0B-A6B8-1E61D82A69FE}" type="sibTrans" cxnId="{12B1DCD3-4962-4F0F-9DC0-7B7ED5C4BE22}">
      <dgm:prSet/>
      <dgm:spPr/>
      <dgm:t>
        <a:bodyPr/>
        <a:lstStyle/>
        <a:p>
          <a:endParaRPr lang="en-US"/>
        </a:p>
      </dgm:t>
    </dgm:pt>
    <dgm:pt modelId="{EB12194E-45AE-4DB0-9AA2-F8085F72E2ED}">
      <dgm:prSet phldrT="[Text]"/>
      <dgm:spPr/>
      <dgm:t>
        <a:bodyPr/>
        <a:lstStyle/>
        <a:p>
          <a:r>
            <a:rPr lang="en-US"/>
            <a:t>Aircraft &amp; Airline Subsystem</a:t>
          </a:r>
        </a:p>
      </dgm:t>
    </dgm:pt>
    <dgm:pt modelId="{BB224B26-77D1-4B8E-8628-E04DB46029D2}" type="parTrans" cxnId="{3858B13D-47E8-4106-97CD-61422A1B0AE5}">
      <dgm:prSet/>
      <dgm:spPr/>
      <dgm:t>
        <a:bodyPr/>
        <a:lstStyle/>
        <a:p>
          <a:endParaRPr lang="en-US"/>
        </a:p>
      </dgm:t>
    </dgm:pt>
    <dgm:pt modelId="{929F9E27-B390-4505-B979-89ADE8A019E4}" type="sibTrans" cxnId="{3858B13D-47E8-4106-97CD-61422A1B0AE5}">
      <dgm:prSet/>
      <dgm:spPr/>
      <dgm:t>
        <a:bodyPr/>
        <a:lstStyle/>
        <a:p>
          <a:endParaRPr lang="en-US"/>
        </a:p>
      </dgm:t>
    </dgm:pt>
    <dgm:pt modelId="{774B4199-4593-4008-A161-CCE80F0DB3BD}">
      <dgm:prSet/>
      <dgm:spPr/>
      <dgm:t>
        <a:bodyPr/>
        <a:lstStyle/>
        <a:p>
          <a:r>
            <a:rPr lang="en-US"/>
            <a:t>Airport</a:t>
          </a:r>
        </a:p>
      </dgm:t>
    </dgm:pt>
    <dgm:pt modelId="{C80EE159-7A03-4838-8D47-F4C1A581AE0A}" type="parTrans" cxnId="{107C8080-B387-4F30-B1E9-71E0F3911AF2}">
      <dgm:prSet/>
      <dgm:spPr/>
      <dgm:t>
        <a:bodyPr/>
        <a:lstStyle/>
        <a:p>
          <a:endParaRPr lang="en-US"/>
        </a:p>
      </dgm:t>
    </dgm:pt>
    <dgm:pt modelId="{8F9503AD-70B2-4551-B5DC-8972BD09FF4A}" type="sibTrans" cxnId="{107C8080-B387-4F30-B1E9-71E0F3911AF2}">
      <dgm:prSet/>
      <dgm:spPr/>
      <dgm:t>
        <a:bodyPr/>
        <a:lstStyle/>
        <a:p>
          <a:endParaRPr lang="en-US"/>
        </a:p>
      </dgm:t>
    </dgm:pt>
    <dgm:pt modelId="{705BF72F-7E1C-428F-BFED-AE2C7264E91A}">
      <dgm:prSet/>
      <dgm:spPr/>
      <dgm:t>
        <a:bodyPr/>
        <a:lstStyle/>
        <a:p>
          <a:r>
            <a:rPr lang="en-US"/>
            <a:t>Aircraft</a:t>
          </a:r>
        </a:p>
      </dgm:t>
    </dgm:pt>
    <dgm:pt modelId="{360672F4-E27F-4997-9BB9-BC1B59148FD7}" type="parTrans" cxnId="{24EDCD1E-8FE7-407A-904F-CBDAB072A785}">
      <dgm:prSet/>
      <dgm:spPr/>
      <dgm:t>
        <a:bodyPr/>
        <a:lstStyle/>
        <a:p>
          <a:endParaRPr lang="en-US"/>
        </a:p>
      </dgm:t>
    </dgm:pt>
    <dgm:pt modelId="{CC1CD99D-603E-4229-8FCA-7AB8905364F3}" type="sibTrans" cxnId="{24EDCD1E-8FE7-407A-904F-CBDAB072A785}">
      <dgm:prSet/>
      <dgm:spPr/>
      <dgm:t>
        <a:bodyPr/>
        <a:lstStyle/>
        <a:p>
          <a:endParaRPr lang="en-US"/>
        </a:p>
      </dgm:t>
    </dgm:pt>
    <dgm:pt modelId="{7BDE16AA-929B-45A5-B36E-D60A47488750}">
      <dgm:prSet/>
      <dgm:spPr/>
      <dgm:t>
        <a:bodyPr/>
        <a:lstStyle/>
        <a:p>
          <a:r>
            <a:rPr lang="en-US"/>
            <a:t>Aircraft Category</a:t>
          </a:r>
        </a:p>
      </dgm:t>
    </dgm:pt>
    <dgm:pt modelId="{22F9B634-BDEB-4C34-8CB3-602BB086302C}" type="parTrans" cxnId="{166E55C0-0734-4A56-B30B-65E80CA34710}">
      <dgm:prSet/>
      <dgm:spPr/>
      <dgm:t>
        <a:bodyPr/>
        <a:lstStyle/>
        <a:p>
          <a:endParaRPr lang="en-US"/>
        </a:p>
      </dgm:t>
    </dgm:pt>
    <dgm:pt modelId="{03A26AE8-5AF8-4A9E-BBF5-E9B5E0F1F26D}" type="sibTrans" cxnId="{166E55C0-0734-4A56-B30B-65E80CA34710}">
      <dgm:prSet/>
      <dgm:spPr/>
      <dgm:t>
        <a:bodyPr/>
        <a:lstStyle/>
        <a:p>
          <a:endParaRPr lang="en-US"/>
        </a:p>
      </dgm:t>
    </dgm:pt>
    <dgm:pt modelId="{F7148CBC-D706-41C8-AB16-C0C0AED52347}">
      <dgm:prSet/>
      <dgm:spPr/>
      <dgm:t>
        <a:bodyPr/>
        <a:lstStyle/>
        <a:p>
          <a:r>
            <a:rPr lang="en-US"/>
            <a:t>Airline</a:t>
          </a:r>
        </a:p>
      </dgm:t>
    </dgm:pt>
    <dgm:pt modelId="{5C31C923-25CC-46B1-AC68-EE8DCF56EAA4}" type="parTrans" cxnId="{B6DADC1E-9657-482A-ACD3-B8CBD47AEC20}">
      <dgm:prSet/>
      <dgm:spPr/>
      <dgm:t>
        <a:bodyPr/>
        <a:lstStyle/>
        <a:p>
          <a:endParaRPr lang="en-US"/>
        </a:p>
      </dgm:t>
    </dgm:pt>
    <dgm:pt modelId="{A692E7F8-40B9-4060-B07E-BE0D51352B03}" type="sibTrans" cxnId="{B6DADC1E-9657-482A-ACD3-B8CBD47AEC20}">
      <dgm:prSet/>
      <dgm:spPr/>
      <dgm:t>
        <a:bodyPr/>
        <a:lstStyle/>
        <a:p>
          <a:endParaRPr lang="en-US"/>
        </a:p>
      </dgm:t>
    </dgm:pt>
    <dgm:pt modelId="{D504F366-5192-4F0D-87CF-25C6A8DBA209}">
      <dgm:prSet/>
      <dgm:spPr/>
      <dgm:t>
        <a:bodyPr/>
        <a:lstStyle/>
        <a:p>
          <a:r>
            <a:rPr lang="en-US"/>
            <a:t>Terminal</a:t>
          </a:r>
        </a:p>
      </dgm:t>
    </dgm:pt>
    <dgm:pt modelId="{4E136FB4-0BE6-483B-B5B6-2ECE67FD5E0E}" type="parTrans" cxnId="{4DF0E666-6D8C-4A9B-A4B3-0A58BE53D913}">
      <dgm:prSet/>
      <dgm:spPr/>
      <dgm:t>
        <a:bodyPr/>
        <a:lstStyle/>
        <a:p>
          <a:endParaRPr lang="en-US"/>
        </a:p>
      </dgm:t>
    </dgm:pt>
    <dgm:pt modelId="{B3E8FCC6-5C42-4EEA-B4DC-FAD00D8CEDA8}" type="sibTrans" cxnId="{4DF0E666-6D8C-4A9B-A4B3-0A58BE53D913}">
      <dgm:prSet/>
      <dgm:spPr/>
      <dgm:t>
        <a:bodyPr/>
        <a:lstStyle/>
        <a:p>
          <a:endParaRPr lang="en-US"/>
        </a:p>
      </dgm:t>
    </dgm:pt>
    <dgm:pt modelId="{013A180B-F98C-4E26-B5FC-CB846B485D66}">
      <dgm:prSet/>
      <dgm:spPr/>
      <dgm:t>
        <a:bodyPr/>
        <a:lstStyle/>
        <a:p>
          <a:r>
            <a:rPr lang="en-US"/>
            <a:t>Gate</a:t>
          </a:r>
        </a:p>
      </dgm:t>
    </dgm:pt>
    <dgm:pt modelId="{C13C3A58-C8F4-470D-8332-682097336E5F}" type="parTrans" cxnId="{3D8A5C12-A90A-4EB6-9BD2-20408E1EA68C}">
      <dgm:prSet/>
      <dgm:spPr/>
      <dgm:t>
        <a:bodyPr/>
        <a:lstStyle/>
        <a:p>
          <a:endParaRPr lang="en-US"/>
        </a:p>
      </dgm:t>
    </dgm:pt>
    <dgm:pt modelId="{D8062A4B-A32C-48B3-88B6-0C024D0FC59A}" type="sibTrans" cxnId="{3D8A5C12-A90A-4EB6-9BD2-20408E1EA68C}">
      <dgm:prSet/>
      <dgm:spPr/>
      <dgm:t>
        <a:bodyPr/>
        <a:lstStyle/>
        <a:p>
          <a:endParaRPr lang="en-US"/>
        </a:p>
      </dgm:t>
    </dgm:pt>
    <dgm:pt modelId="{00F4F7CB-6585-4A48-8C2B-238DA3CB3C9C}">
      <dgm:prSet/>
      <dgm:spPr/>
      <dgm:t>
        <a:bodyPr/>
        <a:lstStyle/>
        <a:p>
          <a:r>
            <a:rPr lang="en-US"/>
            <a:t>Runway</a:t>
          </a:r>
        </a:p>
      </dgm:t>
    </dgm:pt>
    <dgm:pt modelId="{C91F2425-280B-41C6-BF71-894027C0C67E}" type="parTrans" cxnId="{40B1907D-5E88-4DA0-9EF6-4E2DEB804231}">
      <dgm:prSet/>
      <dgm:spPr/>
      <dgm:t>
        <a:bodyPr/>
        <a:lstStyle/>
        <a:p>
          <a:endParaRPr lang="en-US"/>
        </a:p>
      </dgm:t>
    </dgm:pt>
    <dgm:pt modelId="{3827DE6A-5EFD-47D0-88C0-3BEBB34A9B96}" type="sibTrans" cxnId="{40B1907D-5E88-4DA0-9EF6-4E2DEB804231}">
      <dgm:prSet/>
      <dgm:spPr/>
      <dgm:t>
        <a:bodyPr/>
        <a:lstStyle/>
        <a:p>
          <a:endParaRPr lang="en-US"/>
        </a:p>
      </dgm:t>
    </dgm:pt>
    <dgm:pt modelId="{D4862514-68DF-4C0C-A0AA-8D9DE0FD8C32}">
      <dgm:prSet/>
      <dgm:spPr/>
      <dgm:t>
        <a:bodyPr/>
        <a:lstStyle/>
        <a:p>
          <a:r>
            <a:rPr lang="en-US"/>
            <a:t>Country</a:t>
          </a:r>
        </a:p>
      </dgm:t>
    </dgm:pt>
    <dgm:pt modelId="{C2424C16-A981-4D44-829E-F8431C17B00B}" type="parTrans" cxnId="{A19512C0-A082-4E44-A298-6C9487CBAE19}">
      <dgm:prSet/>
      <dgm:spPr/>
      <dgm:t>
        <a:bodyPr/>
        <a:lstStyle/>
        <a:p>
          <a:endParaRPr lang="en-US"/>
        </a:p>
      </dgm:t>
    </dgm:pt>
    <dgm:pt modelId="{AE501D0C-B7A2-4C1F-83E5-F3213934970A}" type="sibTrans" cxnId="{A19512C0-A082-4E44-A298-6C9487CBAE19}">
      <dgm:prSet/>
      <dgm:spPr/>
      <dgm:t>
        <a:bodyPr/>
        <a:lstStyle/>
        <a:p>
          <a:endParaRPr lang="en-US"/>
        </a:p>
      </dgm:t>
    </dgm:pt>
    <dgm:pt modelId="{0D07ECC8-6150-4AE9-A9CC-EFCAD0F7CA47}">
      <dgm:prSet phldrT="[Text]"/>
      <dgm:spPr/>
      <dgm:t>
        <a:bodyPr/>
        <a:lstStyle/>
        <a:p>
          <a:r>
            <a:rPr lang="en-US"/>
            <a:t>Port Information Subsystem</a:t>
          </a:r>
        </a:p>
      </dgm:t>
    </dgm:pt>
    <dgm:pt modelId="{C7F47EA9-A291-4757-B012-4638B5CE888A}" type="parTrans" cxnId="{83F48149-3BA2-406B-B527-8CAAE5C7AEBE}">
      <dgm:prSet/>
      <dgm:spPr/>
      <dgm:t>
        <a:bodyPr/>
        <a:lstStyle/>
        <a:p>
          <a:endParaRPr lang="en-US"/>
        </a:p>
      </dgm:t>
    </dgm:pt>
    <dgm:pt modelId="{4D89AC29-E260-411A-97C8-C6CA595D77F1}" type="sibTrans" cxnId="{83F48149-3BA2-406B-B527-8CAAE5C7AEBE}">
      <dgm:prSet/>
      <dgm:spPr/>
      <dgm:t>
        <a:bodyPr/>
        <a:lstStyle/>
        <a:p>
          <a:endParaRPr lang="en-US"/>
        </a:p>
      </dgm:t>
    </dgm:pt>
    <dgm:pt modelId="{8191CD96-6A5A-4CEA-A3E2-80635ABEBA66}">
      <dgm:prSet phldrT="[Text]"/>
      <dgm:spPr/>
      <dgm:t>
        <a:bodyPr/>
        <a:lstStyle/>
        <a:p>
          <a:r>
            <a:rPr lang="en-US"/>
            <a:t>Arrival/Departure Subsystem</a:t>
          </a:r>
        </a:p>
      </dgm:t>
    </dgm:pt>
    <dgm:pt modelId="{922982EE-5131-4817-B108-83651B510C42}" type="parTrans" cxnId="{900BB6CB-0901-47F2-A6DA-006A2D7CE46D}">
      <dgm:prSet/>
      <dgm:spPr/>
      <dgm:t>
        <a:bodyPr/>
        <a:lstStyle/>
        <a:p>
          <a:endParaRPr lang="en-US"/>
        </a:p>
      </dgm:t>
    </dgm:pt>
    <dgm:pt modelId="{F7475DC2-3582-4862-89C7-A46C3255A1A8}" type="sibTrans" cxnId="{900BB6CB-0901-47F2-A6DA-006A2D7CE46D}">
      <dgm:prSet/>
      <dgm:spPr/>
      <dgm:t>
        <a:bodyPr/>
        <a:lstStyle/>
        <a:p>
          <a:endParaRPr lang="en-US"/>
        </a:p>
      </dgm:t>
    </dgm:pt>
    <dgm:pt modelId="{52806F59-34EF-4448-8CF4-4911586D089A}">
      <dgm:prSet/>
      <dgm:spPr/>
      <dgm:t>
        <a:bodyPr/>
        <a:lstStyle/>
        <a:p>
          <a:r>
            <a:rPr lang="en-US"/>
            <a:t>Flight Crew</a:t>
          </a:r>
        </a:p>
      </dgm:t>
    </dgm:pt>
    <dgm:pt modelId="{89CD8E81-8884-4AC0-ABD7-77BB41744731}" type="parTrans" cxnId="{60A9E683-D1F2-4B1F-A629-4DC7E0645C0C}">
      <dgm:prSet/>
      <dgm:spPr/>
      <dgm:t>
        <a:bodyPr/>
        <a:lstStyle/>
        <a:p>
          <a:endParaRPr lang="en-US"/>
        </a:p>
      </dgm:t>
    </dgm:pt>
    <dgm:pt modelId="{4693690E-5029-4BA7-9E74-6B4633D9B3DD}" type="sibTrans" cxnId="{60A9E683-D1F2-4B1F-A629-4DC7E0645C0C}">
      <dgm:prSet/>
      <dgm:spPr/>
      <dgm:t>
        <a:bodyPr/>
        <a:lstStyle/>
        <a:p>
          <a:endParaRPr lang="en-US"/>
        </a:p>
      </dgm:t>
    </dgm:pt>
    <dgm:pt modelId="{D801BFA3-4093-447B-A0F2-7FCE05C15F91}">
      <dgm:prSet/>
      <dgm:spPr/>
      <dgm:t>
        <a:bodyPr/>
        <a:lstStyle/>
        <a:p>
          <a:r>
            <a:rPr lang="en-US"/>
            <a:t>Flight Crew</a:t>
          </a:r>
        </a:p>
      </dgm:t>
    </dgm:pt>
    <dgm:pt modelId="{6AAF71B3-A3DA-4A75-AB16-84C17484072A}" type="parTrans" cxnId="{60CB5E4B-AA3D-482D-B3A4-4D48E6E955D5}">
      <dgm:prSet/>
      <dgm:spPr/>
      <dgm:t>
        <a:bodyPr/>
        <a:lstStyle/>
        <a:p>
          <a:endParaRPr lang="en-US"/>
        </a:p>
      </dgm:t>
    </dgm:pt>
    <dgm:pt modelId="{0E081091-E422-47B5-A596-007F8088D182}" type="sibTrans" cxnId="{60CB5E4B-AA3D-482D-B3A4-4D48E6E955D5}">
      <dgm:prSet/>
      <dgm:spPr/>
      <dgm:t>
        <a:bodyPr/>
        <a:lstStyle/>
        <a:p>
          <a:endParaRPr lang="en-US"/>
        </a:p>
      </dgm:t>
    </dgm:pt>
    <dgm:pt modelId="{F657C2C0-ED25-4ACD-808A-20F3A3D3E400}">
      <dgm:prSet phldrT="[Text]"/>
      <dgm:spPr/>
      <dgm:t>
        <a:bodyPr/>
        <a:lstStyle/>
        <a:p>
          <a:r>
            <a:rPr lang="en-US"/>
            <a:t>Flights</a:t>
          </a:r>
        </a:p>
      </dgm:t>
    </dgm:pt>
    <dgm:pt modelId="{14E18D9A-C93B-4504-9F9A-4A4BD616CB0F}" type="parTrans" cxnId="{D49BF432-EA79-427A-90E0-4CE32BCDF765}">
      <dgm:prSet/>
      <dgm:spPr/>
      <dgm:t>
        <a:bodyPr/>
        <a:lstStyle/>
        <a:p>
          <a:endParaRPr lang="en-US"/>
        </a:p>
      </dgm:t>
    </dgm:pt>
    <dgm:pt modelId="{72DE14F9-66EE-49DC-B343-8AADB210BBD6}" type="sibTrans" cxnId="{D49BF432-EA79-427A-90E0-4CE32BCDF765}">
      <dgm:prSet/>
      <dgm:spPr/>
      <dgm:t>
        <a:bodyPr/>
        <a:lstStyle/>
        <a:p>
          <a:endParaRPr lang="en-US"/>
        </a:p>
      </dgm:t>
    </dgm:pt>
    <dgm:pt modelId="{53E2493A-FC49-4A7D-91C7-6C033EB362D9}">
      <dgm:prSet phldrT="[Text]"/>
      <dgm:spPr/>
      <dgm:t>
        <a:bodyPr/>
        <a:lstStyle/>
        <a:p>
          <a:r>
            <a:rPr lang="en-US"/>
            <a:t>Flight Schedules</a:t>
          </a:r>
        </a:p>
      </dgm:t>
    </dgm:pt>
    <dgm:pt modelId="{DA383AD8-7CDF-4D34-9523-6AADB92FFDFE}" type="parTrans" cxnId="{DE4FC032-5798-4BF7-84D9-EDF3AB9AB9ED}">
      <dgm:prSet/>
      <dgm:spPr/>
      <dgm:t>
        <a:bodyPr/>
        <a:lstStyle/>
        <a:p>
          <a:endParaRPr lang="en-US"/>
        </a:p>
      </dgm:t>
    </dgm:pt>
    <dgm:pt modelId="{9511D3E2-05D0-4C32-A55C-1D1D5DC19229}" type="sibTrans" cxnId="{DE4FC032-5798-4BF7-84D9-EDF3AB9AB9ED}">
      <dgm:prSet/>
      <dgm:spPr/>
      <dgm:t>
        <a:bodyPr/>
        <a:lstStyle/>
        <a:p>
          <a:endParaRPr lang="en-US"/>
        </a:p>
      </dgm:t>
    </dgm:pt>
    <dgm:pt modelId="{C6083F2B-4A09-4322-AD45-032DDF8714AB}" type="pres">
      <dgm:prSet presAssocID="{9E4BFAFD-FC1E-434F-AB32-71930AE1F20D}" presName="Name0" presStyleCnt="0">
        <dgm:presLayoutVars>
          <dgm:chPref val="1"/>
          <dgm:dir/>
          <dgm:animOne val="branch"/>
          <dgm:animLvl val="lvl"/>
          <dgm:resizeHandles val="exact"/>
        </dgm:presLayoutVars>
      </dgm:prSet>
      <dgm:spPr/>
    </dgm:pt>
    <dgm:pt modelId="{1D423E77-F59C-40A6-ABE8-F45AD713A21F}" type="pres">
      <dgm:prSet presAssocID="{00A370DD-D7D6-435E-A43A-9F291F7206E7}" presName="root1" presStyleCnt="0"/>
      <dgm:spPr/>
    </dgm:pt>
    <dgm:pt modelId="{52467F7D-BA26-4269-9CD6-64B93F442CA2}" type="pres">
      <dgm:prSet presAssocID="{00A370DD-D7D6-435E-A43A-9F291F7206E7}" presName="LevelOneTextNode" presStyleLbl="node0" presStyleIdx="0" presStyleCnt="1">
        <dgm:presLayoutVars>
          <dgm:chPref val="3"/>
        </dgm:presLayoutVars>
      </dgm:prSet>
      <dgm:spPr/>
    </dgm:pt>
    <dgm:pt modelId="{F9C85C15-5EFB-424D-B574-9DCDBA0F81CB}" type="pres">
      <dgm:prSet presAssocID="{00A370DD-D7D6-435E-A43A-9F291F7206E7}" presName="level2hierChild" presStyleCnt="0"/>
      <dgm:spPr/>
    </dgm:pt>
    <dgm:pt modelId="{BE363740-5507-4F93-AF85-317D82940C91}" type="pres">
      <dgm:prSet presAssocID="{C7F47EA9-A291-4757-B012-4638B5CE888A}" presName="conn2-1" presStyleLbl="parChTrans1D2" presStyleIdx="0" presStyleCnt="3"/>
      <dgm:spPr/>
    </dgm:pt>
    <dgm:pt modelId="{A1C72DAA-34C2-4976-AA81-F55C3DC36CFE}" type="pres">
      <dgm:prSet presAssocID="{C7F47EA9-A291-4757-B012-4638B5CE888A}" presName="connTx" presStyleLbl="parChTrans1D2" presStyleIdx="0" presStyleCnt="3"/>
      <dgm:spPr/>
    </dgm:pt>
    <dgm:pt modelId="{D568E2F2-B8D0-42E1-9A8F-2103DCC9FCE5}" type="pres">
      <dgm:prSet presAssocID="{0D07ECC8-6150-4AE9-A9CC-EFCAD0F7CA47}" presName="root2" presStyleCnt="0"/>
      <dgm:spPr/>
    </dgm:pt>
    <dgm:pt modelId="{134C9855-DC2B-4D5A-8031-C6CAAA574193}" type="pres">
      <dgm:prSet presAssocID="{0D07ECC8-6150-4AE9-A9CC-EFCAD0F7CA47}" presName="LevelTwoTextNode" presStyleLbl="node2" presStyleIdx="0" presStyleCnt="3">
        <dgm:presLayoutVars>
          <dgm:chPref val="3"/>
        </dgm:presLayoutVars>
      </dgm:prSet>
      <dgm:spPr/>
    </dgm:pt>
    <dgm:pt modelId="{D3BE3155-DE18-4164-A89A-F4DC2CB681FB}" type="pres">
      <dgm:prSet presAssocID="{0D07ECC8-6150-4AE9-A9CC-EFCAD0F7CA47}" presName="level3hierChild" presStyleCnt="0"/>
      <dgm:spPr/>
    </dgm:pt>
    <dgm:pt modelId="{27AA9CF4-85D7-4130-B5E3-EDC3A3B18317}" type="pres">
      <dgm:prSet presAssocID="{C2424C16-A981-4D44-829E-F8431C17B00B}" presName="conn2-1" presStyleLbl="parChTrans1D3" presStyleIdx="0" presStyleCnt="12"/>
      <dgm:spPr/>
    </dgm:pt>
    <dgm:pt modelId="{A885F99D-30DC-4414-B394-1E6958744212}" type="pres">
      <dgm:prSet presAssocID="{C2424C16-A981-4D44-829E-F8431C17B00B}" presName="connTx" presStyleLbl="parChTrans1D3" presStyleIdx="0" presStyleCnt="12"/>
      <dgm:spPr/>
    </dgm:pt>
    <dgm:pt modelId="{074EDF47-6B96-45A3-8A6E-50FD45B9CFCE}" type="pres">
      <dgm:prSet presAssocID="{D4862514-68DF-4C0C-A0AA-8D9DE0FD8C32}" presName="root2" presStyleCnt="0"/>
      <dgm:spPr/>
    </dgm:pt>
    <dgm:pt modelId="{80C9EC5A-F76A-449C-BD67-0B5C49B0A81C}" type="pres">
      <dgm:prSet presAssocID="{D4862514-68DF-4C0C-A0AA-8D9DE0FD8C32}" presName="LevelTwoTextNode" presStyleLbl="node3" presStyleIdx="0" presStyleCnt="12">
        <dgm:presLayoutVars>
          <dgm:chPref val="3"/>
        </dgm:presLayoutVars>
      </dgm:prSet>
      <dgm:spPr/>
    </dgm:pt>
    <dgm:pt modelId="{9196BB35-F716-400F-AC9F-4C0F71B881D8}" type="pres">
      <dgm:prSet presAssocID="{D4862514-68DF-4C0C-A0AA-8D9DE0FD8C32}" presName="level3hierChild" presStyleCnt="0"/>
      <dgm:spPr/>
    </dgm:pt>
    <dgm:pt modelId="{8141BF3A-AEF6-45EF-9218-7EC59C2EAD4B}" type="pres">
      <dgm:prSet presAssocID="{C80EE159-7A03-4838-8D47-F4C1A581AE0A}" presName="conn2-1" presStyleLbl="parChTrans1D3" presStyleIdx="1" presStyleCnt="12"/>
      <dgm:spPr/>
    </dgm:pt>
    <dgm:pt modelId="{A8D5B8EA-3995-4B04-84E8-1CAD40434045}" type="pres">
      <dgm:prSet presAssocID="{C80EE159-7A03-4838-8D47-F4C1A581AE0A}" presName="connTx" presStyleLbl="parChTrans1D3" presStyleIdx="1" presStyleCnt="12"/>
      <dgm:spPr/>
    </dgm:pt>
    <dgm:pt modelId="{C8D416B5-050F-4D7B-98CC-B6F0A6F933E4}" type="pres">
      <dgm:prSet presAssocID="{774B4199-4593-4008-A161-CCE80F0DB3BD}" presName="root2" presStyleCnt="0"/>
      <dgm:spPr/>
    </dgm:pt>
    <dgm:pt modelId="{1E4FA16A-A3AA-46BA-BE25-9640464B7B3B}" type="pres">
      <dgm:prSet presAssocID="{774B4199-4593-4008-A161-CCE80F0DB3BD}" presName="LevelTwoTextNode" presStyleLbl="node3" presStyleIdx="1" presStyleCnt="12">
        <dgm:presLayoutVars>
          <dgm:chPref val="3"/>
        </dgm:presLayoutVars>
      </dgm:prSet>
      <dgm:spPr/>
    </dgm:pt>
    <dgm:pt modelId="{DE01BFCB-EF40-49EB-A6FE-3E66B5B54581}" type="pres">
      <dgm:prSet presAssocID="{774B4199-4593-4008-A161-CCE80F0DB3BD}" presName="level3hierChild" presStyleCnt="0"/>
      <dgm:spPr/>
    </dgm:pt>
    <dgm:pt modelId="{17A32812-1E5A-4A69-959D-3CD8D93C7714}" type="pres">
      <dgm:prSet presAssocID="{4E136FB4-0BE6-483B-B5B6-2ECE67FD5E0E}" presName="conn2-1" presStyleLbl="parChTrans1D3" presStyleIdx="2" presStyleCnt="12"/>
      <dgm:spPr/>
    </dgm:pt>
    <dgm:pt modelId="{E5F837B5-5236-49B5-A1A8-36D1DE82389D}" type="pres">
      <dgm:prSet presAssocID="{4E136FB4-0BE6-483B-B5B6-2ECE67FD5E0E}" presName="connTx" presStyleLbl="parChTrans1D3" presStyleIdx="2" presStyleCnt="12"/>
      <dgm:spPr/>
    </dgm:pt>
    <dgm:pt modelId="{109B9990-D9C3-4BB0-98A2-907B5308E2D7}" type="pres">
      <dgm:prSet presAssocID="{D504F366-5192-4F0D-87CF-25C6A8DBA209}" presName="root2" presStyleCnt="0"/>
      <dgm:spPr/>
    </dgm:pt>
    <dgm:pt modelId="{4B0E72EB-3BC4-4979-981D-BE596C7A6BA4}" type="pres">
      <dgm:prSet presAssocID="{D504F366-5192-4F0D-87CF-25C6A8DBA209}" presName="LevelTwoTextNode" presStyleLbl="node3" presStyleIdx="2" presStyleCnt="12">
        <dgm:presLayoutVars>
          <dgm:chPref val="3"/>
        </dgm:presLayoutVars>
      </dgm:prSet>
      <dgm:spPr/>
    </dgm:pt>
    <dgm:pt modelId="{DF6DF1B2-197A-4A17-8913-065F6353323D}" type="pres">
      <dgm:prSet presAssocID="{D504F366-5192-4F0D-87CF-25C6A8DBA209}" presName="level3hierChild" presStyleCnt="0"/>
      <dgm:spPr/>
    </dgm:pt>
    <dgm:pt modelId="{8D190B6A-B6AA-4727-81B4-57AB67B98E1D}" type="pres">
      <dgm:prSet presAssocID="{C13C3A58-C8F4-470D-8332-682097336E5F}" presName="conn2-1" presStyleLbl="parChTrans1D3" presStyleIdx="3" presStyleCnt="12"/>
      <dgm:spPr/>
    </dgm:pt>
    <dgm:pt modelId="{9FA15611-6FE4-4BEB-A88A-6B348FB6DA8A}" type="pres">
      <dgm:prSet presAssocID="{C13C3A58-C8F4-470D-8332-682097336E5F}" presName="connTx" presStyleLbl="parChTrans1D3" presStyleIdx="3" presStyleCnt="12"/>
      <dgm:spPr/>
    </dgm:pt>
    <dgm:pt modelId="{C5B08CC8-C910-4A22-81FB-3B1A57F3C93B}" type="pres">
      <dgm:prSet presAssocID="{013A180B-F98C-4E26-B5FC-CB846B485D66}" presName="root2" presStyleCnt="0"/>
      <dgm:spPr/>
    </dgm:pt>
    <dgm:pt modelId="{414BAAC5-B01F-43F2-96D0-F2AE740C711C}" type="pres">
      <dgm:prSet presAssocID="{013A180B-F98C-4E26-B5FC-CB846B485D66}" presName="LevelTwoTextNode" presStyleLbl="node3" presStyleIdx="3" presStyleCnt="12">
        <dgm:presLayoutVars>
          <dgm:chPref val="3"/>
        </dgm:presLayoutVars>
      </dgm:prSet>
      <dgm:spPr/>
    </dgm:pt>
    <dgm:pt modelId="{30B13C52-F466-4FE9-AC38-A9C4BA6AA0D1}" type="pres">
      <dgm:prSet presAssocID="{013A180B-F98C-4E26-B5FC-CB846B485D66}" presName="level3hierChild" presStyleCnt="0"/>
      <dgm:spPr/>
    </dgm:pt>
    <dgm:pt modelId="{D67AE8EE-5EE0-4108-9CA3-913940D42EC2}" type="pres">
      <dgm:prSet presAssocID="{C91F2425-280B-41C6-BF71-894027C0C67E}" presName="conn2-1" presStyleLbl="parChTrans1D3" presStyleIdx="4" presStyleCnt="12"/>
      <dgm:spPr/>
    </dgm:pt>
    <dgm:pt modelId="{DCCD9625-2FB3-427F-B9D9-642F31F54E43}" type="pres">
      <dgm:prSet presAssocID="{C91F2425-280B-41C6-BF71-894027C0C67E}" presName="connTx" presStyleLbl="parChTrans1D3" presStyleIdx="4" presStyleCnt="12"/>
      <dgm:spPr/>
    </dgm:pt>
    <dgm:pt modelId="{E7CBCE11-AE64-483F-942C-991C61C815C8}" type="pres">
      <dgm:prSet presAssocID="{00F4F7CB-6585-4A48-8C2B-238DA3CB3C9C}" presName="root2" presStyleCnt="0"/>
      <dgm:spPr/>
    </dgm:pt>
    <dgm:pt modelId="{972285DD-DDCE-480D-A8DA-81FF64822019}" type="pres">
      <dgm:prSet presAssocID="{00F4F7CB-6585-4A48-8C2B-238DA3CB3C9C}" presName="LevelTwoTextNode" presStyleLbl="node3" presStyleIdx="4" presStyleCnt="12">
        <dgm:presLayoutVars>
          <dgm:chPref val="3"/>
        </dgm:presLayoutVars>
      </dgm:prSet>
      <dgm:spPr/>
    </dgm:pt>
    <dgm:pt modelId="{54F78BB3-72A4-4A12-924E-81CFA15A4F7E}" type="pres">
      <dgm:prSet presAssocID="{00F4F7CB-6585-4A48-8C2B-238DA3CB3C9C}" presName="level3hierChild" presStyleCnt="0"/>
      <dgm:spPr/>
    </dgm:pt>
    <dgm:pt modelId="{58F72690-AD02-4E02-A22D-4042B853820A}" type="pres">
      <dgm:prSet presAssocID="{922982EE-5131-4817-B108-83651B510C42}" presName="conn2-1" presStyleLbl="parChTrans1D2" presStyleIdx="1" presStyleCnt="3"/>
      <dgm:spPr/>
    </dgm:pt>
    <dgm:pt modelId="{8E835AD9-15B1-42F6-9341-295F540ABEEA}" type="pres">
      <dgm:prSet presAssocID="{922982EE-5131-4817-B108-83651B510C42}" presName="connTx" presStyleLbl="parChTrans1D2" presStyleIdx="1" presStyleCnt="3"/>
      <dgm:spPr/>
    </dgm:pt>
    <dgm:pt modelId="{03797023-80FF-473A-8284-AF8EE463A33B}" type="pres">
      <dgm:prSet presAssocID="{8191CD96-6A5A-4CEA-A3E2-80635ABEBA66}" presName="root2" presStyleCnt="0"/>
      <dgm:spPr/>
    </dgm:pt>
    <dgm:pt modelId="{4A9526A0-0011-4721-9869-EFCC0086CB0A}" type="pres">
      <dgm:prSet presAssocID="{8191CD96-6A5A-4CEA-A3E2-80635ABEBA66}" presName="LevelTwoTextNode" presStyleLbl="node2" presStyleIdx="1" presStyleCnt="3">
        <dgm:presLayoutVars>
          <dgm:chPref val="3"/>
        </dgm:presLayoutVars>
      </dgm:prSet>
      <dgm:spPr/>
    </dgm:pt>
    <dgm:pt modelId="{5E261329-C9FA-4C0B-97EB-E594C391BB99}" type="pres">
      <dgm:prSet presAssocID="{8191CD96-6A5A-4CEA-A3E2-80635ABEBA66}" presName="level3hierChild" presStyleCnt="0"/>
      <dgm:spPr/>
    </dgm:pt>
    <dgm:pt modelId="{D8A52D7A-3D58-4CA1-9D21-FE8768183FED}" type="pres">
      <dgm:prSet presAssocID="{14E18D9A-C93B-4504-9F9A-4A4BD616CB0F}" presName="conn2-1" presStyleLbl="parChTrans1D3" presStyleIdx="5" presStyleCnt="12"/>
      <dgm:spPr/>
    </dgm:pt>
    <dgm:pt modelId="{1BE6EE97-2A98-4803-AA8D-34E41EBA1589}" type="pres">
      <dgm:prSet presAssocID="{14E18D9A-C93B-4504-9F9A-4A4BD616CB0F}" presName="connTx" presStyleLbl="parChTrans1D3" presStyleIdx="5" presStyleCnt="12"/>
      <dgm:spPr/>
    </dgm:pt>
    <dgm:pt modelId="{BF13D599-4959-47CB-9B92-63B2DAB61698}" type="pres">
      <dgm:prSet presAssocID="{F657C2C0-ED25-4ACD-808A-20F3A3D3E400}" presName="root2" presStyleCnt="0"/>
      <dgm:spPr/>
    </dgm:pt>
    <dgm:pt modelId="{ED1E3AC4-4CAF-4C11-96DA-739FB2BAD061}" type="pres">
      <dgm:prSet presAssocID="{F657C2C0-ED25-4ACD-808A-20F3A3D3E400}" presName="LevelTwoTextNode" presStyleLbl="node3" presStyleIdx="5" presStyleCnt="12">
        <dgm:presLayoutVars>
          <dgm:chPref val="3"/>
        </dgm:presLayoutVars>
      </dgm:prSet>
      <dgm:spPr/>
    </dgm:pt>
    <dgm:pt modelId="{71F7AE2F-6D1E-4FB3-AC0B-04848C9ADC74}" type="pres">
      <dgm:prSet presAssocID="{F657C2C0-ED25-4ACD-808A-20F3A3D3E400}" presName="level3hierChild" presStyleCnt="0"/>
      <dgm:spPr/>
    </dgm:pt>
    <dgm:pt modelId="{CBC0592C-24DD-4A07-A318-4949E669A215}" type="pres">
      <dgm:prSet presAssocID="{DA383AD8-7CDF-4D34-9523-6AADB92FFDFE}" presName="conn2-1" presStyleLbl="parChTrans1D3" presStyleIdx="6" presStyleCnt="12"/>
      <dgm:spPr/>
    </dgm:pt>
    <dgm:pt modelId="{FFE51890-8217-45A7-B9F0-C0AECE1F0469}" type="pres">
      <dgm:prSet presAssocID="{DA383AD8-7CDF-4D34-9523-6AADB92FFDFE}" presName="connTx" presStyleLbl="parChTrans1D3" presStyleIdx="6" presStyleCnt="12"/>
      <dgm:spPr/>
    </dgm:pt>
    <dgm:pt modelId="{F3E9AA75-3FA2-457E-B383-047198CB69F8}" type="pres">
      <dgm:prSet presAssocID="{53E2493A-FC49-4A7D-91C7-6C033EB362D9}" presName="root2" presStyleCnt="0"/>
      <dgm:spPr/>
    </dgm:pt>
    <dgm:pt modelId="{88A98893-35F4-4815-AD1B-284E00065615}" type="pres">
      <dgm:prSet presAssocID="{53E2493A-FC49-4A7D-91C7-6C033EB362D9}" presName="LevelTwoTextNode" presStyleLbl="node3" presStyleIdx="6" presStyleCnt="12">
        <dgm:presLayoutVars>
          <dgm:chPref val="3"/>
        </dgm:presLayoutVars>
      </dgm:prSet>
      <dgm:spPr/>
    </dgm:pt>
    <dgm:pt modelId="{E295E24B-76C1-4B70-942A-B3B898E09F42}" type="pres">
      <dgm:prSet presAssocID="{53E2493A-FC49-4A7D-91C7-6C033EB362D9}" presName="level3hierChild" presStyleCnt="0"/>
      <dgm:spPr/>
    </dgm:pt>
    <dgm:pt modelId="{C996E904-1255-47B7-AB95-652582C9E0EF}" type="pres">
      <dgm:prSet presAssocID="{89CD8E81-8884-4AC0-ABD7-77BB41744731}" presName="conn2-1" presStyleLbl="parChTrans1D3" presStyleIdx="7" presStyleCnt="12"/>
      <dgm:spPr/>
    </dgm:pt>
    <dgm:pt modelId="{89E314A7-53C1-41BF-9D03-1424E5D43CFA}" type="pres">
      <dgm:prSet presAssocID="{89CD8E81-8884-4AC0-ABD7-77BB41744731}" presName="connTx" presStyleLbl="parChTrans1D3" presStyleIdx="7" presStyleCnt="12"/>
      <dgm:spPr/>
    </dgm:pt>
    <dgm:pt modelId="{45548D76-631B-4B5C-AF1D-BDDCB66D9D15}" type="pres">
      <dgm:prSet presAssocID="{52806F59-34EF-4448-8CF4-4911586D089A}" presName="root2" presStyleCnt="0"/>
      <dgm:spPr/>
    </dgm:pt>
    <dgm:pt modelId="{2F532426-5F49-42F7-B68D-0272B4111DFA}" type="pres">
      <dgm:prSet presAssocID="{52806F59-34EF-4448-8CF4-4911586D089A}" presName="LevelTwoTextNode" presStyleLbl="node3" presStyleIdx="7" presStyleCnt="12">
        <dgm:presLayoutVars>
          <dgm:chPref val="3"/>
        </dgm:presLayoutVars>
      </dgm:prSet>
      <dgm:spPr/>
    </dgm:pt>
    <dgm:pt modelId="{C3A7F812-B469-4ED4-89D5-342BDF7B8A11}" type="pres">
      <dgm:prSet presAssocID="{52806F59-34EF-4448-8CF4-4911586D089A}" presName="level3hierChild" presStyleCnt="0"/>
      <dgm:spPr/>
    </dgm:pt>
    <dgm:pt modelId="{9D9798B3-8D07-4794-91E2-A204FCF39837}" type="pres">
      <dgm:prSet presAssocID="{BB224B26-77D1-4B8E-8628-E04DB46029D2}" presName="conn2-1" presStyleLbl="parChTrans1D2" presStyleIdx="2" presStyleCnt="3"/>
      <dgm:spPr/>
    </dgm:pt>
    <dgm:pt modelId="{CCADD60A-995C-4362-BE86-8257A234F5F0}" type="pres">
      <dgm:prSet presAssocID="{BB224B26-77D1-4B8E-8628-E04DB46029D2}" presName="connTx" presStyleLbl="parChTrans1D2" presStyleIdx="2" presStyleCnt="3"/>
      <dgm:spPr/>
    </dgm:pt>
    <dgm:pt modelId="{03D4B9EF-8B79-4579-865B-EB57A0A827A9}" type="pres">
      <dgm:prSet presAssocID="{EB12194E-45AE-4DB0-9AA2-F8085F72E2ED}" presName="root2" presStyleCnt="0"/>
      <dgm:spPr/>
    </dgm:pt>
    <dgm:pt modelId="{2FC17E03-62C3-43C0-AF49-9F523DAD4FF3}" type="pres">
      <dgm:prSet presAssocID="{EB12194E-45AE-4DB0-9AA2-F8085F72E2ED}" presName="LevelTwoTextNode" presStyleLbl="node2" presStyleIdx="2" presStyleCnt="3">
        <dgm:presLayoutVars>
          <dgm:chPref val="3"/>
        </dgm:presLayoutVars>
      </dgm:prSet>
      <dgm:spPr/>
    </dgm:pt>
    <dgm:pt modelId="{8FBB7B7E-B58A-4A61-A17C-87C8CCE28BEE}" type="pres">
      <dgm:prSet presAssocID="{EB12194E-45AE-4DB0-9AA2-F8085F72E2ED}" presName="level3hierChild" presStyleCnt="0"/>
      <dgm:spPr/>
    </dgm:pt>
    <dgm:pt modelId="{CDEC1EF9-2239-4B3F-961B-39B43A7218FC}" type="pres">
      <dgm:prSet presAssocID="{5C31C923-25CC-46B1-AC68-EE8DCF56EAA4}" presName="conn2-1" presStyleLbl="parChTrans1D3" presStyleIdx="8" presStyleCnt="12"/>
      <dgm:spPr/>
    </dgm:pt>
    <dgm:pt modelId="{6D5F531B-510A-4179-875F-4395C43C717D}" type="pres">
      <dgm:prSet presAssocID="{5C31C923-25CC-46B1-AC68-EE8DCF56EAA4}" presName="connTx" presStyleLbl="parChTrans1D3" presStyleIdx="8" presStyleCnt="12"/>
      <dgm:spPr/>
    </dgm:pt>
    <dgm:pt modelId="{FC6E5F2F-527C-4511-A1D7-8D6CB329DE16}" type="pres">
      <dgm:prSet presAssocID="{F7148CBC-D706-41C8-AB16-C0C0AED52347}" presName="root2" presStyleCnt="0"/>
      <dgm:spPr/>
    </dgm:pt>
    <dgm:pt modelId="{01307129-AD99-46A2-80AA-893A1944E9FB}" type="pres">
      <dgm:prSet presAssocID="{F7148CBC-D706-41C8-AB16-C0C0AED52347}" presName="LevelTwoTextNode" presStyleLbl="node3" presStyleIdx="8" presStyleCnt="12">
        <dgm:presLayoutVars>
          <dgm:chPref val="3"/>
        </dgm:presLayoutVars>
      </dgm:prSet>
      <dgm:spPr/>
    </dgm:pt>
    <dgm:pt modelId="{42393451-BD22-498F-84E4-458D8F029978}" type="pres">
      <dgm:prSet presAssocID="{F7148CBC-D706-41C8-AB16-C0C0AED52347}" presName="level3hierChild" presStyleCnt="0"/>
      <dgm:spPr/>
    </dgm:pt>
    <dgm:pt modelId="{E8B9D078-30A7-411C-B4B2-9A1073563188}" type="pres">
      <dgm:prSet presAssocID="{360672F4-E27F-4997-9BB9-BC1B59148FD7}" presName="conn2-1" presStyleLbl="parChTrans1D3" presStyleIdx="9" presStyleCnt="12"/>
      <dgm:spPr/>
    </dgm:pt>
    <dgm:pt modelId="{8E57965E-3321-4AC2-8213-F2DB699BE8C5}" type="pres">
      <dgm:prSet presAssocID="{360672F4-E27F-4997-9BB9-BC1B59148FD7}" presName="connTx" presStyleLbl="parChTrans1D3" presStyleIdx="9" presStyleCnt="12"/>
      <dgm:spPr/>
    </dgm:pt>
    <dgm:pt modelId="{AA3390BF-1C19-4A8C-BF6A-B21C4ADEBAED}" type="pres">
      <dgm:prSet presAssocID="{705BF72F-7E1C-428F-BFED-AE2C7264E91A}" presName="root2" presStyleCnt="0"/>
      <dgm:spPr/>
    </dgm:pt>
    <dgm:pt modelId="{A240134E-D6E6-41B5-BFFB-73B594DF34E8}" type="pres">
      <dgm:prSet presAssocID="{705BF72F-7E1C-428F-BFED-AE2C7264E91A}" presName="LevelTwoTextNode" presStyleLbl="node3" presStyleIdx="9" presStyleCnt="12">
        <dgm:presLayoutVars>
          <dgm:chPref val="3"/>
        </dgm:presLayoutVars>
      </dgm:prSet>
      <dgm:spPr/>
    </dgm:pt>
    <dgm:pt modelId="{4E9DD243-8804-4E0B-B6C3-694FB222B769}" type="pres">
      <dgm:prSet presAssocID="{705BF72F-7E1C-428F-BFED-AE2C7264E91A}" presName="level3hierChild" presStyleCnt="0"/>
      <dgm:spPr/>
    </dgm:pt>
    <dgm:pt modelId="{87F6B5AA-0A78-4209-A6DC-86FF5E160190}" type="pres">
      <dgm:prSet presAssocID="{22F9B634-BDEB-4C34-8CB3-602BB086302C}" presName="conn2-1" presStyleLbl="parChTrans1D3" presStyleIdx="10" presStyleCnt="12"/>
      <dgm:spPr/>
    </dgm:pt>
    <dgm:pt modelId="{95624A27-589B-4810-8357-8F39D90CF949}" type="pres">
      <dgm:prSet presAssocID="{22F9B634-BDEB-4C34-8CB3-602BB086302C}" presName="connTx" presStyleLbl="parChTrans1D3" presStyleIdx="10" presStyleCnt="12"/>
      <dgm:spPr/>
    </dgm:pt>
    <dgm:pt modelId="{2230CF74-E87A-4AD8-87E4-5A83F481147E}" type="pres">
      <dgm:prSet presAssocID="{7BDE16AA-929B-45A5-B36E-D60A47488750}" presName="root2" presStyleCnt="0"/>
      <dgm:spPr/>
    </dgm:pt>
    <dgm:pt modelId="{77845925-3F1A-4221-8517-165AC24AB34D}" type="pres">
      <dgm:prSet presAssocID="{7BDE16AA-929B-45A5-B36E-D60A47488750}" presName="LevelTwoTextNode" presStyleLbl="node3" presStyleIdx="10" presStyleCnt="12">
        <dgm:presLayoutVars>
          <dgm:chPref val="3"/>
        </dgm:presLayoutVars>
      </dgm:prSet>
      <dgm:spPr/>
    </dgm:pt>
    <dgm:pt modelId="{F32DC9CC-6A66-4AB5-AA24-BF3E11E549E8}" type="pres">
      <dgm:prSet presAssocID="{7BDE16AA-929B-45A5-B36E-D60A47488750}" presName="level3hierChild" presStyleCnt="0"/>
      <dgm:spPr/>
    </dgm:pt>
    <dgm:pt modelId="{54171B91-2BC4-44A7-BE80-C62656B09EFF}" type="pres">
      <dgm:prSet presAssocID="{6AAF71B3-A3DA-4A75-AB16-84C17484072A}" presName="conn2-1" presStyleLbl="parChTrans1D3" presStyleIdx="11" presStyleCnt="12"/>
      <dgm:spPr/>
    </dgm:pt>
    <dgm:pt modelId="{AF584DDA-4C04-46D9-9DF2-1645E80EC43F}" type="pres">
      <dgm:prSet presAssocID="{6AAF71B3-A3DA-4A75-AB16-84C17484072A}" presName="connTx" presStyleLbl="parChTrans1D3" presStyleIdx="11" presStyleCnt="12"/>
      <dgm:spPr/>
    </dgm:pt>
    <dgm:pt modelId="{707AC7ED-C93A-4ABF-B398-EA88FD68E907}" type="pres">
      <dgm:prSet presAssocID="{D801BFA3-4093-447B-A0F2-7FCE05C15F91}" presName="root2" presStyleCnt="0"/>
      <dgm:spPr/>
    </dgm:pt>
    <dgm:pt modelId="{992D0257-BC48-4A26-B179-89AF4DCBEDDB}" type="pres">
      <dgm:prSet presAssocID="{D801BFA3-4093-447B-A0F2-7FCE05C15F91}" presName="LevelTwoTextNode" presStyleLbl="node3" presStyleIdx="11" presStyleCnt="12">
        <dgm:presLayoutVars>
          <dgm:chPref val="3"/>
        </dgm:presLayoutVars>
      </dgm:prSet>
      <dgm:spPr/>
    </dgm:pt>
    <dgm:pt modelId="{D4127B7F-3614-4FAE-BD02-0590CE49434D}" type="pres">
      <dgm:prSet presAssocID="{D801BFA3-4093-447B-A0F2-7FCE05C15F91}" presName="level3hierChild" presStyleCnt="0"/>
      <dgm:spPr/>
    </dgm:pt>
  </dgm:ptLst>
  <dgm:cxnLst>
    <dgm:cxn modelId="{03407406-AA91-46F9-9BB7-1815BC9D32CF}" type="presOf" srcId="{D801BFA3-4093-447B-A0F2-7FCE05C15F91}" destId="{992D0257-BC48-4A26-B179-89AF4DCBEDDB}" srcOrd="0" destOrd="0" presId="urn:microsoft.com/office/officeart/2008/layout/HorizontalMultiLevelHierarchy"/>
    <dgm:cxn modelId="{62FF9D07-9649-43E6-AAE2-BBA945FBCC5F}" type="presOf" srcId="{00A370DD-D7D6-435E-A43A-9F291F7206E7}" destId="{52467F7D-BA26-4269-9CD6-64B93F442CA2}" srcOrd="0" destOrd="0" presId="urn:microsoft.com/office/officeart/2008/layout/HorizontalMultiLevelHierarchy"/>
    <dgm:cxn modelId="{BA95E10D-7659-42E6-B3FD-4B7724E7FE5E}" type="presOf" srcId="{14E18D9A-C93B-4504-9F9A-4A4BD616CB0F}" destId="{D8A52D7A-3D58-4CA1-9D21-FE8768183FED}" srcOrd="0" destOrd="0" presId="urn:microsoft.com/office/officeart/2008/layout/HorizontalMultiLevelHierarchy"/>
    <dgm:cxn modelId="{3D8A5C12-A90A-4EB6-9BD2-20408E1EA68C}" srcId="{0D07ECC8-6150-4AE9-A9CC-EFCAD0F7CA47}" destId="{013A180B-F98C-4E26-B5FC-CB846B485D66}" srcOrd="3" destOrd="0" parTransId="{C13C3A58-C8F4-470D-8332-682097336E5F}" sibTransId="{D8062A4B-A32C-48B3-88B6-0C024D0FC59A}"/>
    <dgm:cxn modelId="{5505FD1A-A4B7-44C0-9379-3CFE8CBD18AB}" type="presOf" srcId="{DA383AD8-7CDF-4D34-9523-6AADB92FFDFE}" destId="{FFE51890-8217-45A7-B9F0-C0AECE1F0469}" srcOrd="1" destOrd="0" presId="urn:microsoft.com/office/officeart/2008/layout/HorizontalMultiLevelHierarchy"/>
    <dgm:cxn modelId="{CAC8BB1E-36AD-4886-9F95-CFE0B4FF20E5}" type="presOf" srcId="{6AAF71B3-A3DA-4A75-AB16-84C17484072A}" destId="{54171B91-2BC4-44A7-BE80-C62656B09EFF}" srcOrd="0" destOrd="0" presId="urn:microsoft.com/office/officeart/2008/layout/HorizontalMultiLevelHierarchy"/>
    <dgm:cxn modelId="{24EDCD1E-8FE7-407A-904F-CBDAB072A785}" srcId="{EB12194E-45AE-4DB0-9AA2-F8085F72E2ED}" destId="{705BF72F-7E1C-428F-BFED-AE2C7264E91A}" srcOrd="1" destOrd="0" parTransId="{360672F4-E27F-4997-9BB9-BC1B59148FD7}" sibTransId="{CC1CD99D-603E-4229-8FCA-7AB8905364F3}"/>
    <dgm:cxn modelId="{B6DADC1E-9657-482A-ACD3-B8CBD47AEC20}" srcId="{EB12194E-45AE-4DB0-9AA2-F8085F72E2ED}" destId="{F7148CBC-D706-41C8-AB16-C0C0AED52347}" srcOrd="0" destOrd="0" parTransId="{5C31C923-25CC-46B1-AC68-EE8DCF56EAA4}" sibTransId="{A692E7F8-40B9-4060-B07E-BE0D51352B03}"/>
    <dgm:cxn modelId="{B9ADBA26-C011-43A1-9606-3E440ED77F39}" type="presOf" srcId="{5C31C923-25CC-46B1-AC68-EE8DCF56EAA4}" destId="{CDEC1EF9-2239-4B3F-961B-39B43A7218FC}" srcOrd="0" destOrd="0" presId="urn:microsoft.com/office/officeart/2008/layout/HorizontalMultiLevelHierarchy"/>
    <dgm:cxn modelId="{09E46332-6666-4AC8-9468-504FBB462233}" type="presOf" srcId="{C2424C16-A981-4D44-829E-F8431C17B00B}" destId="{27AA9CF4-85D7-4130-B5E3-EDC3A3B18317}" srcOrd="0" destOrd="0" presId="urn:microsoft.com/office/officeart/2008/layout/HorizontalMultiLevelHierarchy"/>
    <dgm:cxn modelId="{DE4FC032-5798-4BF7-84D9-EDF3AB9AB9ED}" srcId="{8191CD96-6A5A-4CEA-A3E2-80635ABEBA66}" destId="{53E2493A-FC49-4A7D-91C7-6C033EB362D9}" srcOrd="1" destOrd="0" parTransId="{DA383AD8-7CDF-4D34-9523-6AADB92FFDFE}" sibTransId="{9511D3E2-05D0-4C32-A55C-1D1D5DC19229}"/>
    <dgm:cxn modelId="{D49BF432-EA79-427A-90E0-4CE32BCDF765}" srcId="{8191CD96-6A5A-4CEA-A3E2-80635ABEBA66}" destId="{F657C2C0-ED25-4ACD-808A-20F3A3D3E400}" srcOrd="0" destOrd="0" parTransId="{14E18D9A-C93B-4504-9F9A-4A4BD616CB0F}" sibTransId="{72DE14F9-66EE-49DC-B343-8AADB210BBD6}"/>
    <dgm:cxn modelId="{48A0A338-1293-4CAA-901B-174AF2BA4736}" type="presOf" srcId="{774B4199-4593-4008-A161-CCE80F0DB3BD}" destId="{1E4FA16A-A3AA-46BA-BE25-9640464B7B3B}" srcOrd="0" destOrd="0" presId="urn:microsoft.com/office/officeart/2008/layout/HorizontalMultiLevelHierarchy"/>
    <dgm:cxn modelId="{44F7793B-55F3-49D5-A5E9-C7EFF550C4F2}" type="presOf" srcId="{6AAF71B3-A3DA-4A75-AB16-84C17484072A}" destId="{AF584DDA-4C04-46D9-9DF2-1645E80EC43F}" srcOrd="1" destOrd="0" presId="urn:microsoft.com/office/officeart/2008/layout/HorizontalMultiLevelHierarchy"/>
    <dgm:cxn modelId="{3858B13D-47E8-4106-97CD-61422A1B0AE5}" srcId="{00A370DD-D7D6-435E-A43A-9F291F7206E7}" destId="{EB12194E-45AE-4DB0-9AA2-F8085F72E2ED}" srcOrd="2" destOrd="0" parTransId="{BB224B26-77D1-4B8E-8628-E04DB46029D2}" sibTransId="{929F9E27-B390-4505-B979-89ADE8A019E4}"/>
    <dgm:cxn modelId="{E93D7D3F-F3CB-4020-9616-B83BF50F7DA3}" type="presOf" srcId="{0D07ECC8-6150-4AE9-A9CC-EFCAD0F7CA47}" destId="{134C9855-DC2B-4D5A-8031-C6CAAA574193}" srcOrd="0" destOrd="0" presId="urn:microsoft.com/office/officeart/2008/layout/HorizontalMultiLevelHierarchy"/>
    <dgm:cxn modelId="{484C8162-C5E7-4CED-BABE-06B02E86F29C}" type="presOf" srcId="{4E136FB4-0BE6-483B-B5B6-2ECE67FD5E0E}" destId="{17A32812-1E5A-4A69-959D-3CD8D93C7714}" srcOrd="0" destOrd="0" presId="urn:microsoft.com/office/officeart/2008/layout/HorizontalMultiLevelHierarchy"/>
    <dgm:cxn modelId="{C36CC443-9D8B-45C9-9A7C-6E9575621153}" type="presOf" srcId="{14E18D9A-C93B-4504-9F9A-4A4BD616CB0F}" destId="{1BE6EE97-2A98-4803-AA8D-34E41EBA1589}" srcOrd="1" destOrd="0" presId="urn:microsoft.com/office/officeart/2008/layout/HorizontalMultiLevelHierarchy"/>
    <dgm:cxn modelId="{B8D8DE65-8C2A-4424-A553-2844F338F7B8}" type="presOf" srcId="{C13C3A58-C8F4-470D-8332-682097336E5F}" destId="{9FA15611-6FE4-4BEB-A88A-6B348FB6DA8A}" srcOrd="1" destOrd="0" presId="urn:microsoft.com/office/officeart/2008/layout/HorizontalMultiLevelHierarchy"/>
    <dgm:cxn modelId="{4DF0E666-6D8C-4A9B-A4B3-0A58BE53D913}" srcId="{0D07ECC8-6150-4AE9-A9CC-EFCAD0F7CA47}" destId="{D504F366-5192-4F0D-87CF-25C6A8DBA209}" srcOrd="2" destOrd="0" parTransId="{4E136FB4-0BE6-483B-B5B6-2ECE67FD5E0E}" sibTransId="{B3E8FCC6-5C42-4EEA-B4DC-FAD00D8CEDA8}"/>
    <dgm:cxn modelId="{F4F5AB67-40A2-45C6-96E8-08CEBB99CFEC}" type="presOf" srcId="{D4862514-68DF-4C0C-A0AA-8D9DE0FD8C32}" destId="{80C9EC5A-F76A-449C-BD67-0B5C49B0A81C}" srcOrd="0" destOrd="0" presId="urn:microsoft.com/office/officeart/2008/layout/HorizontalMultiLevelHierarchy"/>
    <dgm:cxn modelId="{83F48149-3BA2-406B-B527-8CAAE5C7AEBE}" srcId="{00A370DD-D7D6-435E-A43A-9F291F7206E7}" destId="{0D07ECC8-6150-4AE9-A9CC-EFCAD0F7CA47}" srcOrd="0" destOrd="0" parTransId="{C7F47EA9-A291-4757-B012-4638B5CE888A}" sibTransId="{4D89AC29-E260-411A-97C8-C6CA595D77F1}"/>
    <dgm:cxn modelId="{60CB5E4B-AA3D-482D-B3A4-4D48E6E955D5}" srcId="{EB12194E-45AE-4DB0-9AA2-F8085F72E2ED}" destId="{D801BFA3-4093-447B-A0F2-7FCE05C15F91}" srcOrd="3" destOrd="0" parTransId="{6AAF71B3-A3DA-4A75-AB16-84C17484072A}" sibTransId="{0E081091-E422-47B5-A596-007F8088D182}"/>
    <dgm:cxn modelId="{2F82E46B-081D-4990-9543-0E56B162B202}" type="presOf" srcId="{9E4BFAFD-FC1E-434F-AB32-71930AE1F20D}" destId="{C6083F2B-4A09-4322-AD45-032DDF8714AB}" srcOrd="0" destOrd="0" presId="urn:microsoft.com/office/officeart/2008/layout/HorizontalMultiLevelHierarchy"/>
    <dgm:cxn modelId="{BFC7D26C-F92B-44A7-93DE-197D23468D69}" type="presOf" srcId="{922982EE-5131-4817-B108-83651B510C42}" destId="{8E835AD9-15B1-42F6-9341-295F540ABEEA}" srcOrd="1" destOrd="0" presId="urn:microsoft.com/office/officeart/2008/layout/HorizontalMultiLevelHierarchy"/>
    <dgm:cxn modelId="{358CC04E-EE80-4167-B85C-31D9842D6AB6}" type="presOf" srcId="{F7148CBC-D706-41C8-AB16-C0C0AED52347}" destId="{01307129-AD99-46A2-80AA-893A1944E9FB}" srcOrd="0" destOrd="0" presId="urn:microsoft.com/office/officeart/2008/layout/HorizontalMultiLevelHierarchy"/>
    <dgm:cxn modelId="{65ED4874-F368-456F-B522-249B3C139255}" type="presOf" srcId="{C7F47EA9-A291-4757-B012-4638B5CE888A}" destId="{BE363740-5507-4F93-AF85-317D82940C91}" srcOrd="0" destOrd="0" presId="urn:microsoft.com/office/officeart/2008/layout/HorizontalMultiLevelHierarchy"/>
    <dgm:cxn modelId="{31EB7556-444B-4988-986C-E80D245B2052}" type="presOf" srcId="{705BF72F-7E1C-428F-BFED-AE2C7264E91A}" destId="{A240134E-D6E6-41B5-BFFB-73B594DF34E8}" srcOrd="0" destOrd="0" presId="urn:microsoft.com/office/officeart/2008/layout/HorizontalMultiLevelHierarchy"/>
    <dgm:cxn modelId="{04534D5A-ADA1-48D6-97D7-C5063141E495}" type="presOf" srcId="{D504F366-5192-4F0D-87CF-25C6A8DBA209}" destId="{4B0E72EB-3BC4-4979-981D-BE596C7A6BA4}" srcOrd="0" destOrd="0" presId="urn:microsoft.com/office/officeart/2008/layout/HorizontalMultiLevelHierarchy"/>
    <dgm:cxn modelId="{FA6BFF7B-F612-460E-98E9-430D8541A281}" type="presOf" srcId="{5C31C923-25CC-46B1-AC68-EE8DCF56EAA4}" destId="{6D5F531B-510A-4179-875F-4395C43C717D}" srcOrd="1" destOrd="0" presId="urn:microsoft.com/office/officeart/2008/layout/HorizontalMultiLevelHierarchy"/>
    <dgm:cxn modelId="{40B1907D-5E88-4DA0-9EF6-4E2DEB804231}" srcId="{0D07ECC8-6150-4AE9-A9CC-EFCAD0F7CA47}" destId="{00F4F7CB-6585-4A48-8C2B-238DA3CB3C9C}" srcOrd="4" destOrd="0" parTransId="{C91F2425-280B-41C6-BF71-894027C0C67E}" sibTransId="{3827DE6A-5EFD-47D0-88C0-3BEBB34A9B96}"/>
    <dgm:cxn modelId="{56F6497E-3014-48E6-AA7D-B0C02C485E0E}" type="presOf" srcId="{360672F4-E27F-4997-9BB9-BC1B59148FD7}" destId="{8E57965E-3321-4AC2-8213-F2DB699BE8C5}" srcOrd="1" destOrd="0" presId="urn:microsoft.com/office/officeart/2008/layout/HorizontalMultiLevelHierarchy"/>
    <dgm:cxn modelId="{B032867E-F07B-4ED7-BE12-8C10A9DFD4ED}" type="presOf" srcId="{013A180B-F98C-4E26-B5FC-CB846B485D66}" destId="{414BAAC5-B01F-43F2-96D0-F2AE740C711C}" srcOrd="0" destOrd="0" presId="urn:microsoft.com/office/officeart/2008/layout/HorizontalMultiLevelHierarchy"/>
    <dgm:cxn modelId="{107C8080-B387-4F30-B1E9-71E0F3911AF2}" srcId="{0D07ECC8-6150-4AE9-A9CC-EFCAD0F7CA47}" destId="{774B4199-4593-4008-A161-CCE80F0DB3BD}" srcOrd="1" destOrd="0" parTransId="{C80EE159-7A03-4838-8D47-F4C1A581AE0A}" sibTransId="{8F9503AD-70B2-4551-B5DC-8972BD09FF4A}"/>
    <dgm:cxn modelId="{62B3E280-D7A5-48C6-AA57-A78CCB3756CB}" type="presOf" srcId="{BB224B26-77D1-4B8E-8628-E04DB46029D2}" destId="{CCADD60A-995C-4362-BE86-8257A234F5F0}" srcOrd="1" destOrd="0" presId="urn:microsoft.com/office/officeart/2008/layout/HorizontalMultiLevelHierarchy"/>
    <dgm:cxn modelId="{50688E83-5B51-47DD-A62F-F758FC73DDA6}" type="presOf" srcId="{8191CD96-6A5A-4CEA-A3E2-80635ABEBA66}" destId="{4A9526A0-0011-4721-9869-EFCC0086CB0A}" srcOrd="0" destOrd="0" presId="urn:microsoft.com/office/officeart/2008/layout/HorizontalMultiLevelHierarchy"/>
    <dgm:cxn modelId="{60A9E683-D1F2-4B1F-A629-4DC7E0645C0C}" srcId="{8191CD96-6A5A-4CEA-A3E2-80635ABEBA66}" destId="{52806F59-34EF-4448-8CF4-4911586D089A}" srcOrd="2" destOrd="0" parTransId="{89CD8E81-8884-4AC0-ABD7-77BB41744731}" sibTransId="{4693690E-5029-4BA7-9E74-6B4633D9B3DD}"/>
    <dgm:cxn modelId="{B986B1A0-5DEA-4824-BF48-8A2E06D8609A}" type="presOf" srcId="{C2424C16-A981-4D44-829E-F8431C17B00B}" destId="{A885F99D-30DC-4414-B394-1E6958744212}" srcOrd="1" destOrd="0" presId="urn:microsoft.com/office/officeart/2008/layout/HorizontalMultiLevelHierarchy"/>
    <dgm:cxn modelId="{2AF881A4-F28A-454E-A34E-B53B0BA4E16B}" type="presOf" srcId="{4E136FB4-0BE6-483B-B5B6-2ECE67FD5E0E}" destId="{E5F837B5-5236-49B5-A1A8-36D1DE82389D}" srcOrd="1" destOrd="0" presId="urn:microsoft.com/office/officeart/2008/layout/HorizontalMultiLevelHierarchy"/>
    <dgm:cxn modelId="{5D285EA5-C533-4B1C-A353-3F603A51E23A}" type="presOf" srcId="{C91F2425-280B-41C6-BF71-894027C0C67E}" destId="{DCCD9625-2FB3-427F-B9D9-642F31F54E43}" srcOrd="1" destOrd="0" presId="urn:microsoft.com/office/officeart/2008/layout/HorizontalMultiLevelHierarchy"/>
    <dgm:cxn modelId="{F26B30AB-4589-4454-9CC6-225CA3A2F6E9}" type="presOf" srcId="{53E2493A-FC49-4A7D-91C7-6C033EB362D9}" destId="{88A98893-35F4-4815-AD1B-284E00065615}" srcOrd="0" destOrd="0" presId="urn:microsoft.com/office/officeart/2008/layout/HorizontalMultiLevelHierarchy"/>
    <dgm:cxn modelId="{5A782AAC-62FB-4097-9E45-83CB761C79BE}" type="presOf" srcId="{C13C3A58-C8F4-470D-8332-682097336E5F}" destId="{8D190B6A-B6AA-4727-81B4-57AB67B98E1D}" srcOrd="0" destOrd="0" presId="urn:microsoft.com/office/officeart/2008/layout/HorizontalMultiLevelHierarchy"/>
    <dgm:cxn modelId="{558CCBAE-5161-4538-9C42-DAB1D6690E93}" type="presOf" srcId="{22F9B634-BDEB-4C34-8CB3-602BB086302C}" destId="{87F6B5AA-0A78-4209-A6DC-86FF5E160190}" srcOrd="0" destOrd="0" presId="urn:microsoft.com/office/officeart/2008/layout/HorizontalMultiLevelHierarchy"/>
    <dgm:cxn modelId="{86349EB0-C66F-4000-A136-BE100312DDEE}" type="presOf" srcId="{BB224B26-77D1-4B8E-8628-E04DB46029D2}" destId="{9D9798B3-8D07-4794-91E2-A204FCF39837}" srcOrd="0" destOrd="0" presId="urn:microsoft.com/office/officeart/2008/layout/HorizontalMultiLevelHierarchy"/>
    <dgm:cxn modelId="{32D05AB5-AE2F-4E40-BB20-7C44A8F80B91}" type="presOf" srcId="{C7F47EA9-A291-4757-B012-4638B5CE888A}" destId="{A1C72DAA-34C2-4976-AA81-F55C3DC36CFE}" srcOrd="1" destOrd="0" presId="urn:microsoft.com/office/officeart/2008/layout/HorizontalMultiLevelHierarchy"/>
    <dgm:cxn modelId="{41B5D4BB-C2AA-4631-8A1D-72CCA803B5D0}" type="presOf" srcId="{EB12194E-45AE-4DB0-9AA2-F8085F72E2ED}" destId="{2FC17E03-62C3-43C0-AF49-9F523DAD4FF3}" srcOrd="0" destOrd="0" presId="urn:microsoft.com/office/officeart/2008/layout/HorizontalMultiLevelHierarchy"/>
    <dgm:cxn modelId="{E01B32BF-4671-463B-86E8-2FCD494B9AA8}" type="presOf" srcId="{00F4F7CB-6585-4A48-8C2B-238DA3CB3C9C}" destId="{972285DD-DDCE-480D-A8DA-81FF64822019}" srcOrd="0" destOrd="0" presId="urn:microsoft.com/office/officeart/2008/layout/HorizontalMultiLevelHierarchy"/>
    <dgm:cxn modelId="{A19512C0-A082-4E44-A298-6C9487CBAE19}" srcId="{0D07ECC8-6150-4AE9-A9CC-EFCAD0F7CA47}" destId="{D4862514-68DF-4C0C-A0AA-8D9DE0FD8C32}" srcOrd="0" destOrd="0" parTransId="{C2424C16-A981-4D44-829E-F8431C17B00B}" sibTransId="{AE501D0C-B7A2-4C1F-83E5-F3213934970A}"/>
    <dgm:cxn modelId="{166E55C0-0734-4A56-B30B-65E80CA34710}" srcId="{EB12194E-45AE-4DB0-9AA2-F8085F72E2ED}" destId="{7BDE16AA-929B-45A5-B36E-D60A47488750}" srcOrd="2" destOrd="0" parTransId="{22F9B634-BDEB-4C34-8CB3-602BB086302C}" sibTransId="{03A26AE8-5AF8-4A9E-BBF5-E9B5E0F1F26D}"/>
    <dgm:cxn modelId="{BA49E7C4-685D-4B46-9A6F-48B0ECC1B54D}" type="presOf" srcId="{52806F59-34EF-4448-8CF4-4911586D089A}" destId="{2F532426-5F49-42F7-B68D-0272B4111DFA}" srcOrd="0" destOrd="0" presId="urn:microsoft.com/office/officeart/2008/layout/HorizontalMultiLevelHierarchy"/>
    <dgm:cxn modelId="{0F874BC9-6950-49F9-BBAA-444B794D071A}" type="presOf" srcId="{360672F4-E27F-4997-9BB9-BC1B59148FD7}" destId="{E8B9D078-30A7-411C-B4B2-9A1073563188}" srcOrd="0" destOrd="0" presId="urn:microsoft.com/office/officeart/2008/layout/HorizontalMultiLevelHierarchy"/>
    <dgm:cxn modelId="{900BB6CB-0901-47F2-A6DA-006A2D7CE46D}" srcId="{00A370DD-D7D6-435E-A43A-9F291F7206E7}" destId="{8191CD96-6A5A-4CEA-A3E2-80635ABEBA66}" srcOrd="1" destOrd="0" parTransId="{922982EE-5131-4817-B108-83651B510C42}" sibTransId="{F7475DC2-3582-4862-89C7-A46C3255A1A8}"/>
    <dgm:cxn modelId="{3F6600D1-6D04-44F3-8406-698B32E98B76}" type="presOf" srcId="{C91F2425-280B-41C6-BF71-894027C0C67E}" destId="{D67AE8EE-5EE0-4108-9CA3-913940D42EC2}" srcOrd="0" destOrd="0" presId="urn:microsoft.com/office/officeart/2008/layout/HorizontalMultiLevelHierarchy"/>
    <dgm:cxn modelId="{12B1DCD3-4962-4F0F-9DC0-7B7ED5C4BE22}" srcId="{9E4BFAFD-FC1E-434F-AB32-71930AE1F20D}" destId="{00A370DD-D7D6-435E-A43A-9F291F7206E7}" srcOrd="0" destOrd="0" parTransId="{DFB29832-FD44-4E03-9F7F-188CB30A34BC}" sibTransId="{2292ECF4-8F5E-4F0B-A6B8-1E61D82A69FE}"/>
    <dgm:cxn modelId="{323884D6-52B2-42F5-94BA-BE667B10051D}" type="presOf" srcId="{7BDE16AA-929B-45A5-B36E-D60A47488750}" destId="{77845925-3F1A-4221-8517-165AC24AB34D}" srcOrd="0" destOrd="0" presId="urn:microsoft.com/office/officeart/2008/layout/HorizontalMultiLevelHierarchy"/>
    <dgm:cxn modelId="{834BD2D6-C3FA-4298-BEF8-C653F16353B9}" type="presOf" srcId="{F657C2C0-ED25-4ACD-808A-20F3A3D3E400}" destId="{ED1E3AC4-4CAF-4C11-96DA-739FB2BAD061}" srcOrd="0" destOrd="0" presId="urn:microsoft.com/office/officeart/2008/layout/HorizontalMultiLevelHierarchy"/>
    <dgm:cxn modelId="{A34349DC-8AFF-42D4-8490-9888B8DDFAEE}" type="presOf" srcId="{C80EE159-7A03-4838-8D47-F4C1A581AE0A}" destId="{8141BF3A-AEF6-45EF-9218-7EC59C2EAD4B}" srcOrd="0" destOrd="0" presId="urn:microsoft.com/office/officeart/2008/layout/HorizontalMultiLevelHierarchy"/>
    <dgm:cxn modelId="{50C70CDE-AEF2-403E-A7C3-D22972219C63}" type="presOf" srcId="{89CD8E81-8884-4AC0-ABD7-77BB41744731}" destId="{C996E904-1255-47B7-AB95-652582C9E0EF}" srcOrd="0" destOrd="0" presId="urn:microsoft.com/office/officeart/2008/layout/HorizontalMultiLevelHierarchy"/>
    <dgm:cxn modelId="{C15DD3DF-5048-4AB3-AD20-273F3A3D458D}" type="presOf" srcId="{22F9B634-BDEB-4C34-8CB3-602BB086302C}" destId="{95624A27-589B-4810-8357-8F39D90CF949}" srcOrd="1" destOrd="0" presId="urn:microsoft.com/office/officeart/2008/layout/HorizontalMultiLevelHierarchy"/>
    <dgm:cxn modelId="{E98F5CE3-5EA8-47A5-8567-6F00215D5622}" type="presOf" srcId="{DA383AD8-7CDF-4D34-9523-6AADB92FFDFE}" destId="{CBC0592C-24DD-4A07-A318-4949E669A215}" srcOrd="0" destOrd="0" presId="urn:microsoft.com/office/officeart/2008/layout/HorizontalMultiLevelHierarchy"/>
    <dgm:cxn modelId="{771A19E5-9DF2-44E4-A2F8-93F22E7DAA5A}" type="presOf" srcId="{922982EE-5131-4817-B108-83651B510C42}" destId="{58F72690-AD02-4E02-A22D-4042B853820A}" srcOrd="0" destOrd="0" presId="urn:microsoft.com/office/officeart/2008/layout/HorizontalMultiLevelHierarchy"/>
    <dgm:cxn modelId="{2F3B94E6-7EEF-4A16-A123-53FF0C2471D6}" type="presOf" srcId="{C80EE159-7A03-4838-8D47-F4C1A581AE0A}" destId="{A8D5B8EA-3995-4B04-84E8-1CAD40434045}" srcOrd="1" destOrd="0" presId="urn:microsoft.com/office/officeart/2008/layout/HorizontalMultiLevelHierarchy"/>
    <dgm:cxn modelId="{2E7608F7-A12E-4E9B-BBE5-F7DEE771F34D}" type="presOf" srcId="{89CD8E81-8884-4AC0-ABD7-77BB41744731}" destId="{89E314A7-53C1-41BF-9D03-1424E5D43CFA}" srcOrd="1" destOrd="0" presId="urn:microsoft.com/office/officeart/2008/layout/HorizontalMultiLevelHierarchy"/>
    <dgm:cxn modelId="{2F5E2A3D-D039-47CA-89E6-C8443F7EDFA6}" type="presParOf" srcId="{C6083F2B-4A09-4322-AD45-032DDF8714AB}" destId="{1D423E77-F59C-40A6-ABE8-F45AD713A21F}" srcOrd="0" destOrd="0" presId="urn:microsoft.com/office/officeart/2008/layout/HorizontalMultiLevelHierarchy"/>
    <dgm:cxn modelId="{99911ADD-532F-4511-A803-B26E276F56FA}" type="presParOf" srcId="{1D423E77-F59C-40A6-ABE8-F45AD713A21F}" destId="{52467F7D-BA26-4269-9CD6-64B93F442CA2}" srcOrd="0" destOrd="0" presId="urn:microsoft.com/office/officeart/2008/layout/HorizontalMultiLevelHierarchy"/>
    <dgm:cxn modelId="{18E4C573-71C3-429E-A2A0-BD752AFFBE3C}" type="presParOf" srcId="{1D423E77-F59C-40A6-ABE8-F45AD713A21F}" destId="{F9C85C15-5EFB-424D-B574-9DCDBA0F81CB}" srcOrd="1" destOrd="0" presId="urn:microsoft.com/office/officeart/2008/layout/HorizontalMultiLevelHierarchy"/>
    <dgm:cxn modelId="{9C89E24B-814C-464A-B9A6-8F6DCB87D43D}" type="presParOf" srcId="{F9C85C15-5EFB-424D-B574-9DCDBA0F81CB}" destId="{BE363740-5507-4F93-AF85-317D82940C91}" srcOrd="0" destOrd="0" presId="urn:microsoft.com/office/officeart/2008/layout/HorizontalMultiLevelHierarchy"/>
    <dgm:cxn modelId="{5028F436-6A95-42ED-A5AB-564BCEBCEEE9}" type="presParOf" srcId="{BE363740-5507-4F93-AF85-317D82940C91}" destId="{A1C72DAA-34C2-4976-AA81-F55C3DC36CFE}" srcOrd="0" destOrd="0" presId="urn:microsoft.com/office/officeart/2008/layout/HorizontalMultiLevelHierarchy"/>
    <dgm:cxn modelId="{C4F7D473-476A-4B2F-BC4A-0A408B96CC7D}" type="presParOf" srcId="{F9C85C15-5EFB-424D-B574-9DCDBA0F81CB}" destId="{D568E2F2-B8D0-42E1-9A8F-2103DCC9FCE5}" srcOrd="1" destOrd="0" presId="urn:microsoft.com/office/officeart/2008/layout/HorizontalMultiLevelHierarchy"/>
    <dgm:cxn modelId="{4A4AF9FE-09B0-48B4-8326-F068671542B1}" type="presParOf" srcId="{D568E2F2-B8D0-42E1-9A8F-2103DCC9FCE5}" destId="{134C9855-DC2B-4D5A-8031-C6CAAA574193}" srcOrd="0" destOrd="0" presId="urn:microsoft.com/office/officeart/2008/layout/HorizontalMultiLevelHierarchy"/>
    <dgm:cxn modelId="{7D163DAA-6C64-4226-B00C-6AD0E120B304}" type="presParOf" srcId="{D568E2F2-B8D0-42E1-9A8F-2103DCC9FCE5}" destId="{D3BE3155-DE18-4164-A89A-F4DC2CB681FB}" srcOrd="1" destOrd="0" presId="urn:microsoft.com/office/officeart/2008/layout/HorizontalMultiLevelHierarchy"/>
    <dgm:cxn modelId="{A6645969-9BA3-49A3-94E9-3AFEAB965065}" type="presParOf" srcId="{D3BE3155-DE18-4164-A89A-F4DC2CB681FB}" destId="{27AA9CF4-85D7-4130-B5E3-EDC3A3B18317}" srcOrd="0" destOrd="0" presId="urn:microsoft.com/office/officeart/2008/layout/HorizontalMultiLevelHierarchy"/>
    <dgm:cxn modelId="{88D0E017-94F2-4265-8069-6D9830E01CF2}" type="presParOf" srcId="{27AA9CF4-85D7-4130-B5E3-EDC3A3B18317}" destId="{A885F99D-30DC-4414-B394-1E6958744212}" srcOrd="0" destOrd="0" presId="urn:microsoft.com/office/officeart/2008/layout/HorizontalMultiLevelHierarchy"/>
    <dgm:cxn modelId="{FD52C4C8-ACE2-4ED6-97C3-EC1D1CCE832D}" type="presParOf" srcId="{D3BE3155-DE18-4164-A89A-F4DC2CB681FB}" destId="{074EDF47-6B96-45A3-8A6E-50FD45B9CFCE}" srcOrd="1" destOrd="0" presId="urn:microsoft.com/office/officeart/2008/layout/HorizontalMultiLevelHierarchy"/>
    <dgm:cxn modelId="{9E405677-F228-4A48-9BFC-563186543A3A}" type="presParOf" srcId="{074EDF47-6B96-45A3-8A6E-50FD45B9CFCE}" destId="{80C9EC5A-F76A-449C-BD67-0B5C49B0A81C}" srcOrd="0" destOrd="0" presId="urn:microsoft.com/office/officeart/2008/layout/HorizontalMultiLevelHierarchy"/>
    <dgm:cxn modelId="{8A718AE1-3E3B-48D9-A810-A0481ABA5FB9}" type="presParOf" srcId="{074EDF47-6B96-45A3-8A6E-50FD45B9CFCE}" destId="{9196BB35-F716-400F-AC9F-4C0F71B881D8}" srcOrd="1" destOrd="0" presId="urn:microsoft.com/office/officeart/2008/layout/HorizontalMultiLevelHierarchy"/>
    <dgm:cxn modelId="{4B04675D-3600-4B2F-B75B-0293A01076EA}" type="presParOf" srcId="{D3BE3155-DE18-4164-A89A-F4DC2CB681FB}" destId="{8141BF3A-AEF6-45EF-9218-7EC59C2EAD4B}" srcOrd="2" destOrd="0" presId="urn:microsoft.com/office/officeart/2008/layout/HorizontalMultiLevelHierarchy"/>
    <dgm:cxn modelId="{DD6B1678-C3FC-46F8-9DBE-F68B4650E5F4}" type="presParOf" srcId="{8141BF3A-AEF6-45EF-9218-7EC59C2EAD4B}" destId="{A8D5B8EA-3995-4B04-84E8-1CAD40434045}" srcOrd="0" destOrd="0" presId="urn:microsoft.com/office/officeart/2008/layout/HorizontalMultiLevelHierarchy"/>
    <dgm:cxn modelId="{0DF51EE1-2C8F-4F6E-9D5F-A10C40C6A9B6}" type="presParOf" srcId="{D3BE3155-DE18-4164-A89A-F4DC2CB681FB}" destId="{C8D416B5-050F-4D7B-98CC-B6F0A6F933E4}" srcOrd="3" destOrd="0" presId="urn:microsoft.com/office/officeart/2008/layout/HorizontalMultiLevelHierarchy"/>
    <dgm:cxn modelId="{5349D235-5DA5-4465-9AE0-9B9D9C6998E9}" type="presParOf" srcId="{C8D416B5-050F-4D7B-98CC-B6F0A6F933E4}" destId="{1E4FA16A-A3AA-46BA-BE25-9640464B7B3B}" srcOrd="0" destOrd="0" presId="urn:microsoft.com/office/officeart/2008/layout/HorizontalMultiLevelHierarchy"/>
    <dgm:cxn modelId="{1BF8ECE5-4649-451F-B66A-3D7165C97135}" type="presParOf" srcId="{C8D416B5-050F-4D7B-98CC-B6F0A6F933E4}" destId="{DE01BFCB-EF40-49EB-A6FE-3E66B5B54581}" srcOrd="1" destOrd="0" presId="urn:microsoft.com/office/officeart/2008/layout/HorizontalMultiLevelHierarchy"/>
    <dgm:cxn modelId="{3AF934AD-23AE-44A0-A6C8-11ABF1C46767}" type="presParOf" srcId="{D3BE3155-DE18-4164-A89A-F4DC2CB681FB}" destId="{17A32812-1E5A-4A69-959D-3CD8D93C7714}" srcOrd="4" destOrd="0" presId="urn:microsoft.com/office/officeart/2008/layout/HorizontalMultiLevelHierarchy"/>
    <dgm:cxn modelId="{8334A716-B314-4A2F-A1AF-3B4EA849F607}" type="presParOf" srcId="{17A32812-1E5A-4A69-959D-3CD8D93C7714}" destId="{E5F837B5-5236-49B5-A1A8-36D1DE82389D}" srcOrd="0" destOrd="0" presId="urn:microsoft.com/office/officeart/2008/layout/HorizontalMultiLevelHierarchy"/>
    <dgm:cxn modelId="{E4CE0C98-9CD9-444C-9586-6BD8743B9AF4}" type="presParOf" srcId="{D3BE3155-DE18-4164-A89A-F4DC2CB681FB}" destId="{109B9990-D9C3-4BB0-98A2-907B5308E2D7}" srcOrd="5" destOrd="0" presId="urn:microsoft.com/office/officeart/2008/layout/HorizontalMultiLevelHierarchy"/>
    <dgm:cxn modelId="{4D50D2F6-B526-45BF-A8E6-82B7A18DCE6C}" type="presParOf" srcId="{109B9990-D9C3-4BB0-98A2-907B5308E2D7}" destId="{4B0E72EB-3BC4-4979-981D-BE596C7A6BA4}" srcOrd="0" destOrd="0" presId="urn:microsoft.com/office/officeart/2008/layout/HorizontalMultiLevelHierarchy"/>
    <dgm:cxn modelId="{CA8A9B0E-6DEE-4F19-AC89-5CEEE35DFF1B}" type="presParOf" srcId="{109B9990-D9C3-4BB0-98A2-907B5308E2D7}" destId="{DF6DF1B2-197A-4A17-8913-065F6353323D}" srcOrd="1" destOrd="0" presId="urn:microsoft.com/office/officeart/2008/layout/HorizontalMultiLevelHierarchy"/>
    <dgm:cxn modelId="{4B3FC262-130C-449E-A539-DF9DDAEC19B6}" type="presParOf" srcId="{D3BE3155-DE18-4164-A89A-F4DC2CB681FB}" destId="{8D190B6A-B6AA-4727-81B4-57AB67B98E1D}" srcOrd="6" destOrd="0" presId="urn:microsoft.com/office/officeart/2008/layout/HorizontalMultiLevelHierarchy"/>
    <dgm:cxn modelId="{5BD47F49-7D46-4935-A009-81B3D4884956}" type="presParOf" srcId="{8D190B6A-B6AA-4727-81B4-57AB67B98E1D}" destId="{9FA15611-6FE4-4BEB-A88A-6B348FB6DA8A}" srcOrd="0" destOrd="0" presId="urn:microsoft.com/office/officeart/2008/layout/HorizontalMultiLevelHierarchy"/>
    <dgm:cxn modelId="{7DC9A786-BD0D-4243-9330-B7DFDF5D6C6B}" type="presParOf" srcId="{D3BE3155-DE18-4164-A89A-F4DC2CB681FB}" destId="{C5B08CC8-C910-4A22-81FB-3B1A57F3C93B}" srcOrd="7" destOrd="0" presId="urn:microsoft.com/office/officeart/2008/layout/HorizontalMultiLevelHierarchy"/>
    <dgm:cxn modelId="{7FF48C12-DFA5-4A26-B527-C76570600DFA}" type="presParOf" srcId="{C5B08CC8-C910-4A22-81FB-3B1A57F3C93B}" destId="{414BAAC5-B01F-43F2-96D0-F2AE740C711C}" srcOrd="0" destOrd="0" presId="urn:microsoft.com/office/officeart/2008/layout/HorizontalMultiLevelHierarchy"/>
    <dgm:cxn modelId="{D5D64AF1-7F60-4C05-8E6C-245374FAD039}" type="presParOf" srcId="{C5B08CC8-C910-4A22-81FB-3B1A57F3C93B}" destId="{30B13C52-F466-4FE9-AC38-A9C4BA6AA0D1}" srcOrd="1" destOrd="0" presId="urn:microsoft.com/office/officeart/2008/layout/HorizontalMultiLevelHierarchy"/>
    <dgm:cxn modelId="{EF5A4919-C655-4534-A91B-A9A71F90F8E5}" type="presParOf" srcId="{D3BE3155-DE18-4164-A89A-F4DC2CB681FB}" destId="{D67AE8EE-5EE0-4108-9CA3-913940D42EC2}" srcOrd="8" destOrd="0" presId="urn:microsoft.com/office/officeart/2008/layout/HorizontalMultiLevelHierarchy"/>
    <dgm:cxn modelId="{BCBE3307-0709-4DD4-B0A3-1E7194256780}" type="presParOf" srcId="{D67AE8EE-5EE0-4108-9CA3-913940D42EC2}" destId="{DCCD9625-2FB3-427F-B9D9-642F31F54E43}" srcOrd="0" destOrd="0" presId="urn:microsoft.com/office/officeart/2008/layout/HorizontalMultiLevelHierarchy"/>
    <dgm:cxn modelId="{9945C147-EBF3-49A4-A883-42F7DFCD62A7}" type="presParOf" srcId="{D3BE3155-DE18-4164-A89A-F4DC2CB681FB}" destId="{E7CBCE11-AE64-483F-942C-991C61C815C8}" srcOrd="9" destOrd="0" presId="urn:microsoft.com/office/officeart/2008/layout/HorizontalMultiLevelHierarchy"/>
    <dgm:cxn modelId="{78DF00B5-A6E4-4D10-946B-F0A14FC4192D}" type="presParOf" srcId="{E7CBCE11-AE64-483F-942C-991C61C815C8}" destId="{972285DD-DDCE-480D-A8DA-81FF64822019}" srcOrd="0" destOrd="0" presId="urn:microsoft.com/office/officeart/2008/layout/HorizontalMultiLevelHierarchy"/>
    <dgm:cxn modelId="{F4D8FC71-151A-4769-A691-70CE3A075309}" type="presParOf" srcId="{E7CBCE11-AE64-483F-942C-991C61C815C8}" destId="{54F78BB3-72A4-4A12-924E-81CFA15A4F7E}" srcOrd="1" destOrd="0" presId="urn:microsoft.com/office/officeart/2008/layout/HorizontalMultiLevelHierarchy"/>
    <dgm:cxn modelId="{ED89788C-CD7A-4A76-85D1-A31CA72C1D13}" type="presParOf" srcId="{F9C85C15-5EFB-424D-B574-9DCDBA0F81CB}" destId="{58F72690-AD02-4E02-A22D-4042B853820A}" srcOrd="2" destOrd="0" presId="urn:microsoft.com/office/officeart/2008/layout/HorizontalMultiLevelHierarchy"/>
    <dgm:cxn modelId="{5CCE648E-B817-4510-8E2D-CA1EC30464B3}" type="presParOf" srcId="{58F72690-AD02-4E02-A22D-4042B853820A}" destId="{8E835AD9-15B1-42F6-9341-295F540ABEEA}" srcOrd="0" destOrd="0" presId="urn:microsoft.com/office/officeart/2008/layout/HorizontalMultiLevelHierarchy"/>
    <dgm:cxn modelId="{9821E0B8-9BC1-431B-91D5-49716D83163C}" type="presParOf" srcId="{F9C85C15-5EFB-424D-B574-9DCDBA0F81CB}" destId="{03797023-80FF-473A-8284-AF8EE463A33B}" srcOrd="3" destOrd="0" presId="urn:microsoft.com/office/officeart/2008/layout/HorizontalMultiLevelHierarchy"/>
    <dgm:cxn modelId="{9FB30362-C412-4CCA-BE0C-43A904E6CEAC}" type="presParOf" srcId="{03797023-80FF-473A-8284-AF8EE463A33B}" destId="{4A9526A0-0011-4721-9869-EFCC0086CB0A}" srcOrd="0" destOrd="0" presId="urn:microsoft.com/office/officeart/2008/layout/HorizontalMultiLevelHierarchy"/>
    <dgm:cxn modelId="{98070274-0918-407F-92E9-994DA47C4598}" type="presParOf" srcId="{03797023-80FF-473A-8284-AF8EE463A33B}" destId="{5E261329-C9FA-4C0B-97EB-E594C391BB99}" srcOrd="1" destOrd="0" presId="urn:microsoft.com/office/officeart/2008/layout/HorizontalMultiLevelHierarchy"/>
    <dgm:cxn modelId="{A1442E01-7F07-445C-8118-665DD075E1D8}" type="presParOf" srcId="{5E261329-C9FA-4C0B-97EB-E594C391BB99}" destId="{D8A52D7A-3D58-4CA1-9D21-FE8768183FED}" srcOrd="0" destOrd="0" presId="urn:microsoft.com/office/officeart/2008/layout/HorizontalMultiLevelHierarchy"/>
    <dgm:cxn modelId="{605CC8BD-7099-48BC-B184-EF1DCCDB7C86}" type="presParOf" srcId="{D8A52D7A-3D58-4CA1-9D21-FE8768183FED}" destId="{1BE6EE97-2A98-4803-AA8D-34E41EBA1589}" srcOrd="0" destOrd="0" presId="urn:microsoft.com/office/officeart/2008/layout/HorizontalMultiLevelHierarchy"/>
    <dgm:cxn modelId="{B01EC4EB-B4B1-4A55-9C03-9AC90A3DC2E2}" type="presParOf" srcId="{5E261329-C9FA-4C0B-97EB-E594C391BB99}" destId="{BF13D599-4959-47CB-9B92-63B2DAB61698}" srcOrd="1" destOrd="0" presId="urn:microsoft.com/office/officeart/2008/layout/HorizontalMultiLevelHierarchy"/>
    <dgm:cxn modelId="{424C2787-E12E-4F70-A957-B71F0F067BB9}" type="presParOf" srcId="{BF13D599-4959-47CB-9B92-63B2DAB61698}" destId="{ED1E3AC4-4CAF-4C11-96DA-739FB2BAD061}" srcOrd="0" destOrd="0" presId="urn:microsoft.com/office/officeart/2008/layout/HorizontalMultiLevelHierarchy"/>
    <dgm:cxn modelId="{17265A96-AB3F-4AC2-A7EB-FAF82D87AB31}" type="presParOf" srcId="{BF13D599-4959-47CB-9B92-63B2DAB61698}" destId="{71F7AE2F-6D1E-4FB3-AC0B-04848C9ADC74}" srcOrd="1" destOrd="0" presId="urn:microsoft.com/office/officeart/2008/layout/HorizontalMultiLevelHierarchy"/>
    <dgm:cxn modelId="{5EA930C8-ED3D-45C8-B75D-F0E1474AEEE6}" type="presParOf" srcId="{5E261329-C9FA-4C0B-97EB-E594C391BB99}" destId="{CBC0592C-24DD-4A07-A318-4949E669A215}" srcOrd="2" destOrd="0" presId="urn:microsoft.com/office/officeart/2008/layout/HorizontalMultiLevelHierarchy"/>
    <dgm:cxn modelId="{60ABA7D7-018A-420E-B193-191B2333E652}" type="presParOf" srcId="{CBC0592C-24DD-4A07-A318-4949E669A215}" destId="{FFE51890-8217-45A7-B9F0-C0AECE1F0469}" srcOrd="0" destOrd="0" presId="urn:microsoft.com/office/officeart/2008/layout/HorizontalMultiLevelHierarchy"/>
    <dgm:cxn modelId="{BF964399-3F28-4DCC-BB0D-AF5DB7D503CB}" type="presParOf" srcId="{5E261329-C9FA-4C0B-97EB-E594C391BB99}" destId="{F3E9AA75-3FA2-457E-B383-047198CB69F8}" srcOrd="3" destOrd="0" presId="urn:microsoft.com/office/officeart/2008/layout/HorizontalMultiLevelHierarchy"/>
    <dgm:cxn modelId="{084D98E3-584F-4D7B-985C-36D39E8D11B3}" type="presParOf" srcId="{F3E9AA75-3FA2-457E-B383-047198CB69F8}" destId="{88A98893-35F4-4815-AD1B-284E00065615}" srcOrd="0" destOrd="0" presId="urn:microsoft.com/office/officeart/2008/layout/HorizontalMultiLevelHierarchy"/>
    <dgm:cxn modelId="{76697D32-AF64-4C64-B477-045BA371739B}" type="presParOf" srcId="{F3E9AA75-3FA2-457E-B383-047198CB69F8}" destId="{E295E24B-76C1-4B70-942A-B3B898E09F42}" srcOrd="1" destOrd="0" presId="urn:microsoft.com/office/officeart/2008/layout/HorizontalMultiLevelHierarchy"/>
    <dgm:cxn modelId="{A1D9F759-2404-48F5-A976-62324E9E9B0C}" type="presParOf" srcId="{5E261329-C9FA-4C0B-97EB-E594C391BB99}" destId="{C996E904-1255-47B7-AB95-652582C9E0EF}" srcOrd="4" destOrd="0" presId="urn:microsoft.com/office/officeart/2008/layout/HorizontalMultiLevelHierarchy"/>
    <dgm:cxn modelId="{34622526-DD8B-4828-AE9A-5E2B82BFE2F6}" type="presParOf" srcId="{C996E904-1255-47B7-AB95-652582C9E0EF}" destId="{89E314A7-53C1-41BF-9D03-1424E5D43CFA}" srcOrd="0" destOrd="0" presId="urn:microsoft.com/office/officeart/2008/layout/HorizontalMultiLevelHierarchy"/>
    <dgm:cxn modelId="{61C9EC71-B728-4E05-A03C-397D975F8A2C}" type="presParOf" srcId="{5E261329-C9FA-4C0B-97EB-E594C391BB99}" destId="{45548D76-631B-4B5C-AF1D-BDDCB66D9D15}" srcOrd="5" destOrd="0" presId="urn:microsoft.com/office/officeart/2008/layout/HorizontalMultiLevelHierarchy"/>
    <dgm:cxn modelId="{A699CF73-4921-41BF-A88C-4A3E7B11878F}" type="presParOf" srcId="{45548D76-631B-4B5C-AF1D-BDDCB66D9D15}" destId="{2F532426-5F49-42F7-B68D-0272B4111DFA}" srcOrd="0" destOrd="0" presId="urn:microsoft.com/office/officeart/2008/layout/HorizontalMultiLevelHierarchy"/>
    <dgm:cxn modelId="{DADF9CE6-E9FB-46DA-B18D-AB52942B1105}" type="presParOf" srcId="{45548D76-631B-4B5C-AF1D-BDDCB66D9D15}" destId="{C3A7F812-B469-4ED4-89D5-342BDF7B8A11}" srcOrd="1" destOrd="0" presId="urn:microsoft.com/office/officeart/2008/layout/HorizontalMultiLevelHierarchy"/>
    <dgm:cxn modelId="{E09FD7F8-5B33-4BAD-BC65-67DE94A8ABF6}" type="presParOf" srcId="{F9C85C15-5EFB-424D-B574-9DCDBA0F81CB}" destId="{9D9798B3-8D07-4794-91E2-A204FCF39837}" srcOrd="4" destOrd="0" presId="urn:microsoft.com/office/officeart/2008/layout/HorizontalMultiLevelHierarchy"/>
    <dgm:cxn modelId="{08D10F75-D2F6-4686-97E7-F07B85F7352B}" type="presParOf" srcId="{9D9798B3-8D07-4794-91E2-A204FCF39837}" destId="{CCADD60A-995C-4362-BE86-8257A234F5F0}" srcOrd="0" destOrd="0" presId="urn:microsoft.com/office/officeart/2008/layout/HorizontalMultiLevelHierarchy"/>
    <dgm:cxn modelId="{A7090FD2-472E-495B-80D2-7809650E1647}" type="presParOf" srcId="{F9C85C15-5EFB-424D-B574-9DCDBA0F81CB}" destId="{03D4B9EF-8B79-4579-865B-EB57A0A827A9}" srcOrd="5" destOrd="0" presId="urn:microsoft.com/office/officeart/2008/layout/HorizontalMultiLevelHierarchy"/>
    <dgm:cxn modelId="{35E4AF7D-28D4-432B-84F6-2D7838EBBC52}" type="presParOf" srcId="{03D4B9EF-8B79-4579-865B-EB57A0A827A9}" destId="{2FC17E03-62C3-43C0-AF49-9F523DAD4FF3}" srcOrd="0" destOrd="0" presId="urn:microsoft.com/office/officeart/2008/layout/HorizontalMultiLevelHierarchy"/>
    <dgm:cxn modelId="{7B80BE58-D11E-4158-B1B7-F9E442160664}" type="presParOf" srcId="{03D4B9EF-8B79-4579-865B-EB57A0A827A9}" destId="{8FBB7B7E-B58A-4A61-A17C-87C8CCE28BEE}" srcOrd="1" destOrd="0" presId="urn:microsoft.com/office/officeart/2008/layout/HorizontalMultiLevelHierarchy"/>
    <dgm:cxn modelId="{E056419C-4A69-4479-A156-B106F7867C3A}" type="presParOf" srcId="{8FBB7B7E-B58A-4A61-A17C-87C8CCE28BEE}" destId="{CDEC1EF9-2239-4B3F-961B-39B43A7218FC}" srcOrd="0" destOrd="0" presId="urn:microsoft.com/office/officeart/2008/layout/HorizontalMultiLevelHierarchy"/>
    <dgm:cxn modelId="{533EDB0E-E49E-403C-A3A2-45C35AF1A682}" type="presParOf" srcId="{CDEC1EF9-2239-4B3F-961B-39B43A7218FC}" destId="{6D5F531B-510A-4179-875F-4395C43C717D}" srcOrd="0" destOrd="0" presId="urn:microsoft.com/office/officeart/2008/layout/HorizontalMultiLevelHierarchy"/>
    <dgm:cxn modelId="{52C05DBB-E08F-4267-B1A6-94D3059552EF}" type="presParOf" srcId="{8FBB7B7E-B58A-4A61-A17C-87C8CCE28BEE}" destId="{FC6E5F2F-527C-4511-A1D7-8D6CB329DE16}" srcOrd="1" destOrd="0" presId="urn:microsoft.com/office/officeart/2008/layout/HorizontalMultiLevelHierarchy"/>
    <dgm:cxn modelId="{A428AF16-772C-4D0D-97E3-8DEA5607EA3F}" type="presParOf" srcId="{FC6E5F2F-527C-4511-A1D7-8D6CB329DE16}" destId="{01307129-AD99-46A2-80AA-893A1944E9FB}" srcOrd="0" destOrd="0" presId="urn:microsoft.com/office/officeart/2008/layout/HorizontalMultiLevelHierarchy"/>
    <dgm:cxn modelId="{34261171-6E97-47F0-A9C1-949761272B53}" type="presParOf" srcId="{FC6E5F2F-527C-4511-A1D7-8D6CB329DE16}" destId="{42393451-BD22-498F-84E4-458D8F029978}" srcOrd="1" destOrd="0" presId="urn:microsoft.com/office/officeart/2008/layout/HorizontalMultiLevelHierarchy"/>
    <dgm:cxn modelId="{AE2A8FBD-9289-421E-8878-EC3EEE357774}" type="presParOf" srcId="{8FBB7B7E-B58A-4A61-A17C-87C8CCE28BEE}" destId="{E8B9D078-30A7-411C-B4B2-9A1073563188}" srcOrd="2" destOrd="0" presId="urn:microsoft.com/office/officeart/2008/layout/HorizontalMultiLevelHierarchy"/>
    <dgm:cxn modelId="{0F5CAD1A-AF99-4BFC-8D41-46407961366C}" type="presParOf" srcId="{E8B9D078-30A7-411C-B4B2-9A1073563188}" destId="{8E57965E-3321-4AC2-8213-F2DB699BE8C5}" srcOrd="0" destOrd="0" presId="urn:microsoft.com/office/officeart/2008/layout/HorizontalMultiLevelHierarchy"/>
    <dgm:cxn modelId="{76D53C7C-0CFA-44AC-B3DD-ED5F2BF97DC1}" type="presParOf" srcId="{8FBB7B7E-B58A-4A61-A17C-87C8CCE28BEE}" destId="{AA3390BF-1C19-4A8C-BF6A-B21C4ADEBAED}" srcOrd="3" destOrd="0" presId="urn:microsoft.com/office/officeart/2008/layout/HorizontalMultiLevelHierarchy"/>
    <dgm:cxn modelId="{084F04C8-5C89-457B-95BF-D31DF6EEFF50}" type="presParOf" srcId="{AA3390BF-1C19-4A8C-BF6A-B21C4ADEBAED}" destId="{A240134E-D6E6-41B5-BFFB-73B594DF34E8}" srcOrd="0" destOrd="0" presId="urn:microsoft.com/office/officeart/2008/layout/HorizontalMultiLevelHierarchy"/>
    <dgm:cxn modelId="{2B51FECC-2D4F-49E6-B025-06BC7FA4605E}" type="presParOf" srcId="{AA3390BF-1C19-4A8C-BF6A-B21C4ADEBAED}" destId="{4E9DD243-8804-4E0B-B6C3-694FB222B769}" srcOrd="1" destOrd="0" presId="urn:microsoft.com/office/officeart/2008/layout/HorizontalMultiLevelHierarchy"/>
    <dgm:cxn modelId="{703A386F-03C7-420C-90F3-005DD5D9460C}" type="presParOf" srcId="{8FBB7B7E-B58A-4A61-A17C-87C8CCE28BEE}" destId="{87F6B5AA-0A78-4209-A6DC-86FF5E160190}" srcOrd="4" destOrd="0" presId="urn:microsoft.com/office/officeart/2008/layout/HorizontalMultiLevelHierarchy"/>
    <dgm:cxn modelId="{06DF1DB4-D098-4D30-B18D-F02933AC15CF}" type="presParOf" srcId="{87F6B5AA-0A78-4209-A6DC-86FF5E160190}" destId="{95624A27-589B-4810-8357-8F39D90CF949}" srcOrd="0" destOrd="0" presId="urn:microsoft.com/office/officeart/2008/layout/HorizontalMultiLevelHierarchy"/>
    <dgm:cxn modelId="{916DAFA1-F5E0-4231-A6E7-82F3628ACC6A}" type="presParOf" srcId="{8FBB7B7E-B58A-4A61-A17C-87C8CCE28BEE}" destId="{2230CF74-E87A-4AD8-87E4-5A83F481147E}" srcOrd="5" destOrd="0" presId="urn:microsoft.com/office/officeart/2008/layout/HorizontalMultiLevelHierarchy"/>
    <dgm:cxn modelId="{66F66E7B-0F84-4119-AD06-93DAD8ADE689}" type="presParOf" srcId="{2230CF74-E87A-4AD8-87E4-5A83F481147E}" destId="{77845925-3F1A-4221-8517-165AC24AB34D}" srcOrd="0" destOrd="0" presId="urn:microsoft.com/office/officeart/2008/layout/HorizontalMultiLevelHierarchy"/>
    <dgm:cxn modelId="{0ABAD52C-45DA-4390-807E-F784101057CB}" type="presParOf" srcId="{2230CF74-E87A-4AD8-87E4-5A83F481147E}" destId="{F32DC9CC-6A66-4AB5-AA24-BF3E11E549E8}" srcOrd="1" destOrd="0" presId="urn:microsoft.com/office/officeart/2008/layout/HorizontalMultiLevelHierarchy"/>
    <dgm:cxn modelId="{95066BBF-9CFC-494E-AFC5-5EC6523A8A81}" type="presParOf" srcId="{8FBB7B7E-B58A-4A61-A17C-87C8CCE28BEE}" destId="{54171B91-2BC4-44A7-BE80-C62656B09EFF}" srcOrd="6" destOrd="0" presId="urn:microsoft.com/office/officeart/2008/layout/HorizontalMultiLevelHierarchy"/>
    <dgm:cxn modelId="{796EEE69-4D67-4AA5-8037-294DE4DE7C0B}" type="presParOf" srcId="{54171B91-2BC4-44A7-BE80-C62656B09EFF}" destId="{AF584DDA-4C04-46D9-9DF2-1645E80EC43F}" srcOrd="0" destOrd="0" presId="urn:microsoft.com/office/officeart/2008/layout/HorizontalMultiLevelHierarchy"/>
    <dgm:cxn modelId="{EAAB3E0C-4E47-4464-84CE-0C36E344263B}" type="presParOf" srcId="{8FBB7B7E-B58A-4A61-A17C-87C8CCE28BEE}" destId="{707AC7ED-C93A-4ABF-B398-EA88FD68E907}" srcOrd="7" destOrd="0" presId="urn:microsoft.com/office/officeart/2008/layout/HorizontalMultiLevelHierarchy"/>
    <dgm:cxn modelId="{54D27C4E-D5BF-45E7-82EB-C9D5F4690BBE}" type="presParOf" srcId="{707AC7ED-C93A-4ABF-B398-EA88FD68E907}" destId="{992D0257-BC48-4A26-B179-89AF4DCBEDDB}" srcOrd="0" destOrd="0" presId="urn:microsoft.com/office/officeart/2008/layout/HorizontalMultiLevelHierarchy"/>
    <dgm:cxn modelId="{2198D41D-45B7-4EA0-91A8-D148FF781AB3}" type="presParOf" srcId="{707AC7ED-C93A-4ABF-B398-EA88FD68E907}" destId="{D4127B7F-3614-4FAE-BD02-0590CE49434D}"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E2FCDF-F649-4EBB-BB96-2711574E43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5F9CAC1-4909-4AE1-97F3-7EAFAF200FBE}">
      <dgm:prSet/>
      <dgm:spPr/>
      <dgm:t>
        <a:bodyPr/>
        <a:lstStyle/>
        <a:p>
          <a:r>
            <a:rPr lang="en-US"/>
            <a:t>Main concern of data entry:  correctness.  What we can do within software:</a:t>
          </a:r>
        </a:p>
      </dgm:t>
    </dgm:pt>
    <dgm:pt modelId="{8D4BD9FB-D71E-4D4F-8947-DA6F2D4C78C7}" type="parTrans" cxnId="{3614CEDB-D98A-4E7D-A754-8407E387DC34}">
      <dgm:prSet/>
      <dgm:spPr/>
      <dgm:t>
        <a:bodyPr/>
        <a:lstStyle/>
        <a:p>
          <a:endParaRPr lang="en-US"/>
        </a:p>
      </dgm:t>
    </dgm:pt>
    <dgm:pt modelId="{1577607F-8674-4E21-B56B-065E05B51CA6}" type="sibTrans" cxnId="{3614CEDB-D98A-4E7D-A754-8407E387DC34}">
      <dgm:prSet/>
      <dgm:spPr/>
      <dgm:t>
        <a:bodyPr/>
        <a:lstStyle/>
        <a:p>
          <a:endParaRPr lang="en-US"/>
        </a:p>
      </dgm:t>
    </dgm:pt>
    <dgm:pt modelId="{5348F150-BE68-489D-8869-45F8A2B9ED46}">
      <dgm:prSet/>
      <dgm:spPr/>
      <dgm:t>
        <a:bodyPr/>
        <a:lstStyle/>
        <a:p>
          <a:r>
            <a:rPr lang="en-US"/>
            <a:t>Authenticate/validate data according to known formats</a:t>
          </a:r>
        </a:p>
      </dgm:t>
    </dgm:pt>
    <dgm:pt modelId="{541CD34F-3A34-433F-9331-FDEE171BFEEF}" type="parTrans" cxnId="{CAE41E39-A393-4EF3-8273-5BC83B32FEF0}">
      <dgm:prSet/>
      <dgm:spPr/>
      <dgm:t>
        <a:bodyPr/>
        <a:lstStyle/>
        <a:p>
          <a:endParaRPr lang="en-US"/>
        </a:p>
      </dgm:t>
    </dgm:pt>
    <dgm:pt modelId="{55A364C6-6E80-4055-AD11-A8A47D45DECF}" type="sibTrans" cxnId="{CAE41E39-A393-4EF3-8273-5BC83B32FEF0}">
      <dgm:prSet/>
      <dgm:spPr/>
      <dgm:t>
        <a:bodyPr/>
        <a:lstStyle/>
        <a:p>
          <a:endParaRPr lang="en-US"/>
        </a:p>
      </dgm:t>
    </dgm:pt>
    <dgm:pt modelId="{47BBEC1D-EFF3-40B4-B436-A642217B996A}">
      <dgm:prSet/>
      <dgm:spPr/>
      <dgm:t>
        <a:bodyPr/>
        <a:lstStyle/>
        <a:p>
          <a:r>
            <a:rPr lang="en-US"/>
            <a:t>Forbid entry of invalid or illogical data, mark bad fields for correction</a:t>
          </a:r>
        </a:p>
      </dgm:t>
    </dgm:pt>
    <dgm:pt modelId="{212374D8-45AB-4EDC-B4A7-1905D01FD24E}" type="parTrans" cxnId="{32A8FDAF-EA91-48B8-9A00-20090FF4871C}">
      <dgm:prSet/>
      <dgm:spPr/>
      <dgm:t>
        <a:bodyPr/>
        <a:lstStyle/>
        <a:p>
          <a:endParaRPr lang="en-US"/>
        </a:p>
      </dgm:t>
    </dgm:pt>
    <dgm:pt modelId="{7100B253-6702-4CDA-8A53-7BC4077376A2}" type="sibTrans" cxnId="{32A8FDAF-EA91-48B8-9A00-20090FF4871C}">
      <dgm:prSet/>
      <dgm:spPr/>
      <dgm:t>
        <a:bodyPr/>
        <a:lstStyle/>
        <a:p>
          <a:endParaRPr lang="en-US"/>
        </a:p>
      </dgm:t>
    </dgm:pt>
    <dgm:pt modelId="{87B954DA-2964-4E19-B789-CD39D9B1E380}">
      <dgm:prSet/>
      <dgm:spPr/>
      <dgm:t>
        <a:bodyPr/>
        <a:lstStyle/>
        <a:p>
          <a:r>
            <a:rPr lang="en-US"/>
            <a:t>Provide guidance to the user as to </a:t>
          </a:r>
          <a:r>
            <a:rPr lang="en-US" i="1"/>
            <a:t>why</a:t>
          </a:r>
          <a:r>
            <a:rPr lang="en-US"/>
            <a:t> their query is being rejected</a:t>
          </a:r>
        </a:p>
      </dgm:t>
    </dgm:pt>
    <dgm:pt modelId="{B445DCB3-CB33-4E7A-8EF6-C761D5F2CA73}" type="parTrans" cxnId="{9829EC03-2DA9-4C9B-ABDC-AFD24EDDC99A}">
      <dgm:prSet/>
      <dgm:spPr/>
      <dgm:t>
        <a:bodyPr/>
        <a:lstStyle/>
        <a:p>
          <a:endParaRPr lang="en-US"/>
        </a:p>
      </dgm:t>
    </dgm:pt>
    <dgm:pt modelId="{6F4FFE80-C278-4D76-B91F-6E876E047328}" type="sibTrans" cxnId="{9829EC03-2DA9-4C9B-ABDC-AFD24EDDC99A}">
      <dgm:prSet/>
      <dgm:spPr/>
      <dgm:t>
        <a:bodyPr/>
        <a:lstStyle/>
        <a:p>
          <a:endParaRPr lang="en-US"/>
        </a:p>
      </dgm:t>
    </dgm:pt>
    <dgm:pt modelId="{92369EDC-D447-4458-92B8-6BBA60943A22}">
      <dgm:prSet/>
      <dgm:spPr/>
      <dgm:t>
        <a:bodyPr/>
        <a:lstStyle/>
        <a:p>
          <a:r>
            <a:rPr lang="en-US"/>
            <a:t>Not just data entry: static public-facing views also needed</a:t>
          </a:r>
        </a:p>
      </dgm:t>
    </dgm:pt>
    <dgm:pt modelId="{E6064E4D-E31B-4877-8C94-CDD3303437B8}" type="parTrans" cxnId="{3A3429CD-E0F5-41B8-B934-9B46867A8F97}">
      <dgm:prSet/>
      <dgm:spPr/>
      <dgm:t>
        <a:bodyPr/>
        <a:lstStyle/>
        <a:p>
          <a:endParaRPr lang="en-US"/>
        </a:p>
      </dgm:t>
    </dgm:pt>
    <dgm:pt modelId="{20040433-DA70-4D45-81CC-7509F4A45AD0}" type="sibTrans" cxnId="{3A3429CD-E0F5-41B8-B934-9B46867A8F97}">
      <dgm:prSet/>
      <dgm:spPr/>
      <dgm:t>
        <a:bodyPr/>
        <a:lstStyle/>
        <a:p>
          <a:endParaRPr lang="en-US"/>
        </a:p>
      </dgm:t>
    </dgm:pt>
    <dgm:pt modelId="{E73593C1-40C8-4C29-88A0-1B6ABDDB58FB}">
      <dgm:prSet/>
      <dgm:spPr/>
      <dgm:t>
        <a:bodyPr/>
        <a:lstStyle/>
        <a:p>
          <a:r>
            <a:rPr lang="en-US"/>
            <a:t>Render logical view of arrivals &amp; departures to table format</a:t>
          </a:r>
        </a:p>
      </dgm:t>
    </dgm:pt>
    <dgm:pt modelId="{9FA7D035-C632-4685-8BB8-6735C5EC6FB2}" type="parTrans" cxnId="{FAA09BF1-D2EC-415F-A7B4-1586F5B1365C}">
      <dgm:prSet/>
      <dgm:spPr/>
      <dgm:t>
        <a:bodyPr/>
        <a:lstStyle/>
        <a:p>
          <a:endParaRPr lang="en-US"/>
        </a:p>
      </dgm:t>
    </dgm:pt>
    <dgm:pt modelId="{CE5D426C-AC8A-41D1-BCC8-0149FC65702A}" type="sibTrans" cxnId="{FAA09BF1-D2EC-415F-A7B4-1586F5B1365C}">
      <dgm:prSet/>
      <dgm:spPr/>
      <dgm:t>
        <a:bodyPr/>
        <a:lstStyle/>
        <a:p>
          <a:endParaRPr lang="en-US"/>
        </a:p>
      </dgm:t>
    </dgm:pt>
    <dgm:pt modelId="{D88803FF-8932-4512-A5F7-A114DC06FD38}">
      <dgm:prSet/>
      <dgm:spPr/>
      <dgm:t>
        <a:bodyPr/>
        <a:lstStyle/>
        <a:p>
          <a:r>
            <a:rPr lang="en-US"/>
            <a:t>Cache until data changes or update is prompted</a:t>
          </a:r>
        </a:p>
      </dgm:t>
    </dgm:pt>
    <dgm:pt modelId="{812B2E24-CC62-4142-A37E-742CF966F7E4}" type="parTrans" cxnId="{FC26DEB5-0B77-4928-9C91-6D54A7D923BF}">
      <dgm:prSet/>
      <dgm:spPr/>
      <dgm:t>
        <a:bodyPr/>
        <a:lstStyle/>
        <a:p>
          <a:endParaRPr lang="en-US"/>
        </a:p>
      </dgm:t>
    </dgm:pt>
    <dgm:pt modelId="{C0628ED0-1063-4A79-B60F-6BA29332E164}" type="sibTrans" cxnId="{FC26DEB5-0B77-4928-9C91-6D54A7D923BF}">
      <dgm:prSet/>
      <dgm:spPr/>
      <dgm:t>
        <a:bodyPr/>
        <a:lstStyle/>
        <a:p>
          <a:endParaRPr lang="en-US"/>
        </a:p>
      </dgm:t>
    </dgm:pt>
    <dgm:pt modelId="{98266E32-8D27-4E5B-99E4-E4D181290D74}" type="pres">
      <dgm:prSet presAssocID="{EDE2FCDF-F649-4EBB-BB96-2711574E4305}" presName="linear" presStyleCnt="0">
        <dgm:presLayoutVars>
          <dgm:animLvl val="lvl"/>
          <dgm:resizeHandles val="exact"/>
        </dgm:presLayoutVars>
      </dgm:prSet>
      <dgm:spPr/>
    </dgm:pt>
    <dgm:pt modelId="{A233886C-8999-48F1-980A-E3396EECDF85}" type="pres">
      <dgm:prSet presAssocID="{15F9CAC1-4909-4AE1-97F3-7EAFAF200FBE}" presName="parentText" presStyleLbl="node1" presStyleIdx="0" presStyleCnt="2">
        <dgm:presLayoutVars>
          <dgm:chMax val="0"/>
          <dgm:bulletEnabled val="1"/>
        </dgm:presLayoutVars>
      </dgm:prSet>
      <dgm:spPr/>
    </dgm:pt>
    <dgm:pt modelId="{CBE9B7C3-D5C3-41AF-81C0-608EDA58F5C0}" type="pres">
      <dgm:prSet presAssocID="{15F9CAC1-4909-4AE1-97F3-7EAFAF200FBE}" presName="childText" presStyleLbl="revTx" presStyleIdx="0" presStyleCnt="2">
        <dgm:presLayoutVars>
          <dgm:bulletEnabled val="1"/>
        </dgm:presLayoutVars>
      </dgm:prSet>
      <dgm:spPr/>
    </dgm:pt>
    <dgm:pt modelId="{93787A18-4177-4D2A-8CC1-5357B30B471E}" type="pres">
      <dgm:prSet presAssocID="{92369EDC-D447-4458-92B8-6BBA60943A22}" presName="parentText" presStyleLbl="node1" presStyleIdx="1" presStyleCnt="2">
        <dgm:presLayoutVars>
          <dgm:chMax val="0"/>
          <dgm:bulletEnabled val="1"/>
        </dgm:presLayoutVars>
      </dgm:prSet>
      <dgm:spPr/>
    </dgm:pt>
    <dgm:pt modelId="{6D70264C-F69D-4A2D-A8B9-520C39BC6465}" type="pres">
      <dgm:prSet presAssocID="{92369EDC-D447-4458-92B8-6BBA60943A22}" presName="childText" presStyleLbl="revTx" presStyleIdx="1" presStyleCnt="2">
        <dgm:presLayoutVars>
          <dgm:bulletEnabled val="1"/>
        </dgm:presLayoutVars>
      </dgm:prSet>
      <dgm:spPr/>
    </dgm:pt>
  </dgm:ptLst>
  <dgm:cxnLst>
    <dgm:cxn modelId="{473B0402-21D7-4E79-8219-3F07642B0849}" type="presOf" srcId="{92369EDC-D447-4458-92B8-6BBA60943A22}" destId="{93787A18-4177-4D2A-8CC1-5357B30B471E}" srcOrd="0" destOrd="0" presId="urn:microsoft.com/office/officeart/2005/8/layout/vList2"/>
    <dgm:cxn modelId="{9829EC03-2DA9-4C9B-ABDC-AFD24EDDC99A}" srcId="{15F9CAC1-4909-4AE1-97F3-7EAFAF200FBE}" destId="{87B954DA-2964-4E19-B789-CD39D9B1E380}" srcOrd="2" destOrd="0" parTransId="{B445DCB3-CB33-4E7A-8EF6-C761D5F2CA73}" sibTransId="{6F4FFE80-C278-4D76-B91F-6E876E047328}"/>
    <dgm:cxn modelId="{D67CE817-0451-4E95-9084-74A4A11222F1}" type="presOf" srcId="{E73593C1-40C8-4C29-88A0-1B6ABDDB58FB}" destId="{6D70264C-F69D-4A2D-A8B9-520C39BC6465}" srcOrd="0" destOrd="0" presId="urn:microsoft.com/office/officeart/2005/8/layout/vList2"/>
    <dgm:cxn modelId="{6282532C-4835-42C6-9193-F11D17F3DC47}" type="presOf" srcId="{5348F150-BE68-489D-8869-45F8A2B9ED46}" destId="{CBE9B7C3-D5C3-41AF-81C0-608EDA58F5C0}" srcOrd="0" destOrd="0" presId="urn:microsoft.com/office/officeart/2005/8/layout/vList2"/>
    <dgm:cxn modelId="{9C8B9031-1B61-443D-8907-931242C4DE3F}" type="presOf" srcId="{87B954DA-2964-4E19-B789-CD39D9B1E380}" destId="{CBE9B7C3-D5C3-41AF-81C0-608EDA58F5C0}" srcOrd="0" destOrd="2" presId="urn:microsoft.com/office/officeart/2005/8/layout/vList2"/>
    <dgm:cxn modelId="{CAE41E39-A393-4EF3-8273-5BC83B32FEF0}" srcId="{15F9CAC1-4909-4AE1-97F3-7EAFAF200FBE}" destId="{5348F150-BE68-489D-8869-45F8A2B9ED46}" srcOrd="0" destOrd="0" parTransId="{541CD34F-3A34-433F-9331-FDEE171BFEEF}" sibTransId="{55A364C6-6E80-4055-AD11-A8A47D45DECF}"/>
    <dgm:cxn modelId="{C2E79C4D-542F-4CAC-96A2-D24B3E7B2381}" type="presOf" srcId="{15F9CAC1-4909-4AE1-97F3-7EAFAF200FBE}" destId="{A233886C-8999-48F1-980A-E3396EECDF85}" srcOrd="0" destOrd="0" presId="urn:microsoft.com/office/officeart/2005/8/layout/vList2"/>
    <dgm:cxn modelId="{1EA3AE9A-0CBD-426C-A6AC-0B7445485F25}" type="presOf" srcId="{47BBEC1D-EFF3-40B4-B436-A642217B996A}" destId="{CBE9B7C3-D5C3-41AF-81C0-608EDA58F5C0}" srcOrd="0" destOrd="1" presId="urn:microsoft.com/office/officeart/2005/8/layout/vList2"/>
    <dgm:cxn modelId="{4095FF9B-CA11-40BD-98FB-3547BF6A277E}" type="presOf" srcId="{EDE2FCDF-F649-4EBB-BB96-2711574E4305}" destId="{98266E32-8D27-4E5B-99E4-E4D181290D74}" srcOrd="0" destOrd="0" presId="urn:microsoft.com/office/officeart/2005/8/layout/vList2"/>
    <dgm:cxn modelId="{32A8FDAF-EA91-48B8-9A00-20090FF4871C}" srcId="{15F9CAC1-4909-4AE1-97F3-7EAFAF200FBE}" destId="{47BBEC1D-EFF3-40B4-B436-A642217B996A}" srcOrd="1" destOrd="0" parTransId="{212374D8-45AB-4EDC-B4A7-1905D01FD24E}" sibTransId="{7100B253-6702-4CDA-8A53-7BC4077376A2}"/>
    <dgm:cxn modelId="{FC26DEB5-0B77-4928-9C91-6D54A7D923BF}" srcId="{92369EDC-D447-4458-92B8-6BBA60943A22}" destId="{D88803FF-8932-4512-A5F7-A114DC06FD38}" srcOrd="1" destOrd="0" parTransId="{812B2E24-CC62-4142-A37E-742CF966F7E4}" sibTransId="{C0628ED0-1063-4A79-B60F-6BA29332E164}"/>
    <dgm:cxn modelId="{3A3429CD-E0F5-41B8-B934-9B46867A8F97}" srcId="{EDE2FCDF-F649-4EBB-BB96-2711574E4305}" destId="{92369EDC-D447-4458-92B8-6BBA60943A22}" srcOrd="1" destOrd="0" parTransId="{E6064E4D-E31B-4877-8C94-CDD3303437B8}" sibTransId="{20040433-DA70-4D45-81CC-7509F4A45AD0}"/>
    <dgm:cxn modelId="{3614CEDB-D98A-4E7D-A754-8407E387DC34}" srcId="{EDE2FCDF-F649-4EBB-BB96-2711574E4305}" destId="{15F9CAC1-4909-4AE1-97F3-7EAFAF200FBE}" srcOrd="0" destOrd="0" parTransId="{8D4BD9FB-D71E-4D4F-8947-DA6F2D4C78C7}" sibTransId="{1577607F-8674-4E21-B56B-065E05B51CA6}"/>
    <dgm:cxn modelId="{3ACCA2E9-4BFF-4C4D-BFD1-42F70BB1DFE9}" type="presOf" srcId="{D88803FF-8932-4512-A5F7-A114DC06FD38}" destId="{6D70264C-F69D-4A2D-A8B9-520C39BC6465}" srcOrd="0" destOrd="1" presId="urn:microsoft.com/office/officeart/2005/8/layout/vList2"/>
    <dgm:cxn modelId="{FAA09BF1-D2EC-415F-A7B4-1586F5B1365C}" srcId="{92369EDC-D447-4458-92B8-6BBA60943A22}" destId="{E73593C1-40C8-4C29-88A0-1B6ABDDB58FB}" srcOrd="0" destOrd="0" parTransId="{9FA7D035-C632-4685-8BB8-6735C5EC6FB2}" sibTransId="{CE5D426C-AC8A-41D1-BCC8-0149FC65702A}"/>
    <dgm:cxn modelId="{EEF1F64C-02F6-4700-BF4F-540AE77D33C2}" type="presParOf" srcId="{98266E32-8D27-4E5B-99E4-E4D181290D74}" destId="{A233886C-8999-48F1-980A-E3396EECDF85}" srcOrd="0" destOrd="0" presId="urn:microsoft.com/office/officeart/2005/8/layout/vList2"/>
    <dgm:cxn modelId="{17D08195-77ED-43ED-BF72-5A10B3E26932}" type="presParOf" srcId="{98266E32-8D27-4E5B-99E4-E4D181290D74}" destId="{CBE9B7C3-D5C3-41AF-81C0-608EDA58F5C0}" srcOrd="1" destOrd="0" presId="urn:microsoft.com/office/officeart/2005/8/layout/vList2"/>
    <dgm:cxn modelId="{6FB5B5B9-B16B-4852-801F-41915679E0A8}" type="presParOf" srcId="{98266E32-8D27-4E5B-99E4-E4D181290D74}" destId="{93787A18-4177-4D2A-8CC1-5357B30B471E}" srcOrd="2" destOrd="0" presId="urn:microsoft.com/office/officeart/2005/8/layout/vList2"/>
    <dgm:cxn modelId="{204C18A1-F4BF-46D4-9A11-EAF22C88CD88}" type="presParOf" srcId="{98266E32-8D27-4E5B-99E4-E4D181290D74}" destId="{6D70264C-F69D-4A2D-A8B9-520C39BC646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6C95B44-3824-4542-9265-FF12B96F06A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D82A7EB6-3933-469A-A9CB-7B8F20A20B45}">
      <dgm:prSet/>
      <dgm:spPr/>
      <dgm:t>
        <a:bodyPr/>
        <a:lstStyle/>
        <a:p>
          <a:r>
            <a:rPr lang="en-US" b="1"/>
            <a:t>Port Information Subsystem</a:t>
          </a:r>
          <a:endParaRPr lang="en-US"/>
        </a:p>
      </dgm:t>
    </dgm:pt>
    <dgm:pt modelId="{C1AE8CC1-2A44-43E9-91FC-29F9381AA3A9}" type="parTrans" cxnId="{22F3B801-A347-49A2-B3F2-47A998218716}">
      <dgm:prSet/>
      <dgm:spPr/>
      <dgm:t>
        <a:bodyPr/>
        <a:lstStyle/>
        <a:p>
          <a:endParaRPr lang="en-US"/>
        </a:p>
      </dgm:t>
    </dgm:pt>
    <dgm:pt modelId="{80BA8D87-75BE-4BDB-AAE6-EF56A0FAADBB}" type="sibTrans" cxnId="{22F3B801-A347-49A2-B3F2-47A998218716}">
      <dgm:prSet/>
      <dgm:spPr/>
      <dgm:t>
        <a:bodyPr/>
        <a:lstStyle/>
        <a:p>
          <a:endParaRPr lang="en-US"/>
        </a:p>
      </dgm:t>
    </dgm:pt>
    <dgm:pt modelId="{D328A15E-D54E-4CA5-BD1C-41184822A2DA}">
      <dgm:prSet/>
      <dgm:spPr/>
      <dgm:t>
        <a:bodyPr/>
        <a:lstStyle/>
        <a:p>
          <a:r>
            <a:rPr lang="en-US"/>
            <a:t>To be populated before all other subsystems</a:t>
          </a:r>
        </a:p>
      </dgm:t>
    </dgm:pt>
    <dgm:pt modelId="{8DB65B2B-9D2E-4400-84A5-2254113B6CFC}" type="parTrans" cxnId="{7512B72A-8EFE-4548-A9EE-250A816498C7}">
      <dgm:prSet/>
      <dgm:spPr/>
      <dgm:t>
        <a:bodyPr/>
        <a:lstStyle/>
        <a:p>
          <a:endParaRPr lang="en-US"/>
        </a:p>
      </dgm:t>
    </dgm:pt>
    <dgm:pt modelId="{91EA9716-E8D0-47EB-8ADB-E786C55095CA}" type="sibTrans" cxnId="{7512B72A-8EFE-4548-A9EE-250A816498C7}">
      <dgm:prSet/>
      <dgm:spPr/>
      <dgm:t>
        <a:bodyPr/>
        <a:lstStyle/>
        <a:p>
          <a:endParaRPr lang="en-US"/>
        </a:p>
      </dgm:t>
    </dgm:pt>
    <dgm:pt modelId="{275B238F-1BDE-4CA7-9FB2-B2597CB31254}">
      <dgm:prSet/>
      <dgm:spPr/>
      <dgm:t>
        <a:bodyPr/>
        <a:lstStyle/>
        <a:p>
          <a:r>
            <a:rPr lang="en-US"/>
            <a:t>Information will be largely static &amp; widely referenced across the FMS</a:t>
          </a:r>
        </a:p>
      </dgm:t>
    </dgm:pt>
    <dgm:pt modelId="{4282C682-C835-4F8B-8894-D93A6FD320F4}" type="parTrans" cxnId="{018D689D-057B-4BFF-9714-0E38058BF59A}">
      <dgm:prSet/>
      <dgm:spPr/>
      <dgm:t>
        <a:bodyPr/>
        <a:lstStyle/>
        <a:p>
          <a:endParaRPr lang="en-US"/>
        </a:p>
      </dgm:t>
    </dgm:pt>
    <dgm:pt modelId="{548F4EBE-56C9-4E2D-B1EC-89DECADC25BC}" type="sibTrans" cxnId="{018D689D-057B-4BFF-9714-0E38058BF59A}">
      <dgm:prSet/>
      <dgm:spPr/>
      <dgm:t>
        <a:bodyPr/>
        <a:lstStyle/>
        <a:p>
          <a:endParaRPr lang="en-US"/>
        </a:p>
      </dgm:t>
    </dgm:pt>
    <dgm:pt modelId="{1A7E263F-A6C1-48DF-82BB-9F81DBF4F1AA}">
      <dgm:prSet/>
      <dgm:spPr/>
      <dgm:t>
        <a:bodyPr/>
        <a:lstStyle/>
        <a:p>
          <a:r>
            <a:rPr lang="en-US" b="1"/>
            <a:t>Airline &amp; Airport Subsystem</a:t>
          </a:r>
          <a:endParaRPr lang="en-US"/>
        </a:p>
      </dgm:t>
    </dgm:pt>
    <dgm:pt modelId="{3CD8287A-A743-44AF-9308-0DFA452E3F7A}" type="parTrans" cxnId="{7EE8EE56-0350-4EEA-B4A2-967FA64692B4}">
      <dgm:prSet/>
      <dgm:spPr/>
      <dgm:t>
        <a:bodyPr/>
        <a:lstStyle/>
        <a:p>
          <a:endParaRPr lang="en-US"/>
        </a:p>
      </dgm:t>
    </dgm:pt>
    <dgm:pt modelId="{22D78C38-26EC-43EC-A035-A5C217BCBD4B}" type="sibTrans" cxnId="{7EE8EE56-0350-4EEA-B4A2-967FA64692B4}">
      <dgm:prSet/>
      <dgm:spPr/>
      <dgm:t>
        <a:bodyPr/>
        <a:lstStyle/>
        <a:p>
          <a:endParaRPr lang="en-US"/>
        </a:p>
      </dgm:t>
    </dgm:pt>
    <dgm:pt modelId="{581B9E01-50FA-42E4-8767-9A951154B2BE}">
      <dgm:prSet/>
      <dgm:spPr/>
      <dgm:t>
        <a:bodyPr/>
        <a:lstStyle/>
        <a:p>
          <a:r>
            <a:rPr lang="en-US"/>
            <a:t>Populated with detailed information on all participating airlines &amp; their respective aircraft</a:t>
          </a:r>
        </a:p>
      </dgm:t>
    </dgm:pt>
    <dgm:pt modelId="{49CD024D-B12F-4492-8348-3E1151B2B87C}" type="parTrans" cxnId="{B1CCCFFB-0153-49EF-868D-BD69AD19DAF9}">
      <dgm:prSet/>
      <dgm:spPr/>
      <dgm:t>
        <a:bodyPr/>
        <a:lstStyle/>
        <a:p>
          <a:endParaRPr lang="en-US"/>
        </a:p>
      </dgm:t>
    </dgm:pt>
    <dgm:pt modelId="{38CDA959-9198-42AE-B93C-88E7DD552A73}" type="sibTrans" cxnId="{B1CCCFFB-0153-49EF-868D-BD69AD19DAF9}">
      <dgm:prSet/>
      <dgm:spPr/>
      <dgm:t>
        <a:bodyPr/>
        <a:lstStyle/>
        <a:p>
          <a:endParaRPr lang="en-US"/>
        </a:p>
      </dgm:t>
    </dgm:pt>
    <dgm:pt modelId="{4DFE1143-B996-4144-B29F-82B9490C5F59}">
      <dgm:prSet/>
      <dgm:spPr/>
      <dgm:t>
        <a:bodyPr/>
        <a:lstStyle/>
        <a:p>
          <a:r>
            <a:rPr lang="en-US" b="1"/>
            <a:t>Flight Information Subsystem</a:t>
          </a:r>
          <a:endParaRPr lang="en-US"/>
        </a:p>
      </dgm:t>
    </dgm:pt>
    <dgm:pt modelId="{2B45E2DB-AB10-4B42-9186-95C613864BBA}" type="parTrans" cxnId="{87AF70D2-2FA4-415D-BCCC-7A9A30E0120C}">
      <dgm:prSet/>
      <dgm:spPr/>
      <dgm:t>
        <a:bodyPr/>
        <a:lstStyle/>
        <a:p>
          <a:endParaRPr lang="en-US"/>
        </a:p>
      </dgm:t>
    </dgm:pt>
    <dgm:pt modelId="{20FBD459-246D-4D70-AB65-7748FDC8FE47}" type="sibTrans" cxnId="{87AF70D2-2FA4-415D-BCCC-7A9A30E0120C}">
      <dgm:prSet/>
      <dgm:spPr/>
      <dgm:t>
        <a:bodyPr/>
        <a:lstStyle/>
        <a:p>
          <a:endParaRPr lang="en-US"/>
        </a:p>
      </dgm:t>
    </dgm:pt>
    <dgm:pt modelId="{9B21E80D-B047-43D0-A864-F70599871C93}">
      <dgm:prSet/>
      <dgm:spPr/>
      <dgm:t>
        <a:bodyPr/>
        <a:lstStyle/>
        <a:p>
          <a:r>
            <a:rPr lang="en-US"/>
            <a:t>Updated throughout each day with latest information</a:t>
          </a:r>
        </a:p>
      </dgm:t>
    </dgm:pt>
    <dgm:pt modelId="{57AF963A-25D1-4B9A-A474-2E7222AD739B}" type="parTrans" cxnId="{455F5F16-C4CA-49FD-B18D-FABA609B8A23}">
      <dgm:prSet/>
      <dgm:spPr/>
      <dgm:t>
        <a:bodyPr/>
        <a:lstStyle/>
        <a:p>
          <a:endParaRPr lang="en-US"/>
        </a:p>
      </dgm:t>
    </dgm:pt>
    <dgm:pt modelId="{877FF346-2A8C-4CDC-BABC-EF5932EB7A31}" type="sibTrans" cxnId="{455F5F16-C4CA-49FD-B18D-FABA609B8A23}">
      <dgm:prSet/>
      <dgm:spPr/>
      <dgm:t>
        <a:bodyPr/>
        <a:lstStyle/>
        <a:p>
          <a:endParaRPr lang="en-US"/>
        </a:p>
      </dgm:t>
    </dgm:pt>
    <dgm:pt modelId="{405E65C6-66B8-4F6A-AB42-ADA22FD08A30}">
      <dgm:prSet/>
      <dgm:spPr/>
      <dgm:t>
        <a:bodyPr/>
        <a:lstStyle/>
        <a:p>
          <a:r>
            <a:rPr lang="en-US"/>
            <a:t>Will be changed the most rapidly, reflecting the current state of operations.</a:t>
          </a:r>
        </a:p>
      </dgm:t>
    </dgm:pt>
    <dgm:pt modelId="{BC6A31B7-E096-4F08-8284-CDC4408C65AF}" type="parTrans" cxnId="{A77C9A90-1026-4C88-A0C2-81FE890546CB}">
      <dgm:prSet/>
      <dgm:spPr/>
      <dgm:t>
        <a:bodyPr/>
        <a:lstStyle/>
        <a:p>
          <a:endParaRPr lang="en-US"/>
        </a:p>
      </dgm:t>
    </dgm:pt>
    <dgm:pt modelId="{0867B9CC-86EB-4FF4-8AA7-D0F2E0651465}" type="sibTrans" cxnId="{A77C9A90-1026-4C88-A0C2-81FE890546CB}">
      <dgm:prSet/>
      <dgm:spPr/>
      <dgm:t>
        <a:bodyPr/>
        <a:lstStyle/>
        <a:p>
          <a:endParaRPr lang="en-US"/>
        </a:p>
      </dgm:t>
    </dgm:pt>
    <dgm:pt modelId="{4DE828BB-9474-4D3F-B998-FA291A7838F3}">
      <dgm:prSet/>
      <dgm:spPr/>
      <dgm:t>
        <a:bodyPr/>
        <a:lstStyle/>
        <a:p>
          <a:r>
            <a:rPr lang="en-US"/>
            <a:t>Filled after population of PIS</a:t>
          </a:r>
        </a:p>
      </dgm:t>
    </dgm:pt>
    <dgm:pt modelId="{02920358-3536-47F2-9A3E-C16B68990180}" type="parTrans" cxnId="{E890675B-CEA3-41F9-A9CC-AC7ACBB93C1B}">
      <dgm:prSet/>
      <dgm:spPr/>
      <dgm:t>
        <a:bodyPr/>
        <a:lstStyle/>
        <a:p>
          <a:endParaRPr lang="en-US"/>
        </a:p>
      </dgm:t>
    </dgm:pt>
    <dgm:pt modelId="{23648CBA-C3D9-4891-9DEB-AEBD75BAB068}" type="sibTrans" cxnId="{E890675B-CEA3-41F9-A9CC-AC7ACBB93C1B}">
      <dgm:prSet/>
      <dgm:spPr/>
      <dgm:t>
        <a:bodyPr/>
        <a:lstStyle/>
        <a:p>
          <a:endParaRPr lang="en-US"/>
        </a:p>
      </dgm:t>
    </dgm:pt>
    <dgm:pt modelId="{C221289D-0F03-4C7A-8821-FAD34ECBED35}" type="pres">
      <dgm:prSet presAssocID="{C6C95B44-3824-4542-9265-FF12B96F06A0}" presName="Name0" presStyleCnt="0">
        <dgm:presLayoutVars>
          <dgm:dir/>
          <dgm:animLvl val="lvl"/>
          <dgm:resizeHandles val="exact"/>
        </dgm:presLayoutVars>
      </dgm:prSet>
      <dgm:spPr/>
    </dgm:pt>
    <dgm:pt modelId="{0D289129-422F-4DA8-A1B3-DB3AB8B95089}" type="pres">
      <dgm:prSet presAssocID="{D82A7EB6-3933-469A-A9CB-7B8F20A20B45}" presName="linNode" presStyleCnt="0"/>
      <dgm:spPr/>
    </dgm:pt>
    <dgm:pt modelId="{ECCAA87F-2927-494A-B9E1-60F8EB867773}" type="pres">
      <dgm:prSet presAssocID="{D82A7EB6-3933-469A-A9CB-7B8F20A20B45}" presName="parentText" presStyleLbl="node1" presStyleIdx="0" presStyleCnt="3">
        <dgm:presLayoutVars>
          <dgm:chMax val="1"/>
          <dgm:bulletEnabled val="1"/>
        </dgm:presLayoutVars>
      </dgm:prSet>
      <dgm:spPr/>
    </dgm:pt>
    <dgm:pt modelId="{10760124-FB30-4A0D-8523-9DBDC953B928}" type="pres">
      <dgm:prSet presAssocID="{D82A7EB6-3933-469A-A9CB-7B8F20A20B45}" presName="descendantText" presStyleLbl="alignAccFollowNode1" presStyleIdx="0" presStyleCnt="3">
        <dgm:presLayoutVars>
          <dgm:bulletEnabled val="1"/>
        </dgm:presLayoutVars>
      </dgm:prSet>
      <dgm:spPr/>
    </dgm:pt>
    <dgm:pt modelId="{84640190-EE41-439A-9CD7-A6E03F4BDF9D}" type="pres">
      <dgm:prSet presAssocID="{80BA8D87-75BE-4BDB-AAE6-EF56A0FAADBB}" presName="sp" presStyleCnt="0"/>
      <dgm:spPr/>
    </dgm:pt>
    <dgm:pt modelId="{249637AB-C1E8-4224-8E60-62523D18C9F2}" type="pres">
      <dgm:prSet presAssocID="{1A7E263F-A6C1-48DF-82BB-9F81DBF4F1AA}" presName="linNode" presStyleCnt="0"/>
      <dgm:spPr/>
    </dgm:pt>
    <dgm:pt modelId="{0E795723-FCB8-4AE3-B9D9-8853B8179578}" type="pres">
      <dgm:prSet presAssocID="{1A7E263F-A6C1-48DF-82BB-9F81DBF4F1AA}" presName="parentText" presStyleLbl="node1" presStyleIdx="1" presStyleCnt="3">
        <dgm:presLayoutVars>
          <dgm:chMax val="1"/>
          <dgm:bulletEnabled val="1"/>
        </dgm:presLayoutVars>
      </dgm:prSet>
      <dgm:spPr/>
    </dgm:pt>
    <dgm:pt modelId="{4570F8D4-29FB-4F51-BFE1-730E69057BE8}" type="pres">
      <dgm:prSet presAssocID="{1A7E263F-A6C1-48DF-82BB-9F81DBF4F1AA}" presName="descendantText" presStyleLbl="alignAccFollowNode1" presStyleIdx="1" presStyleCnt="3">
        <dgm:presLayoutVars>
          <dgm:bulletEnabled val="1"/>
        </dgm:presLayoutVars>
      </dgm:prSet>
      <dgm:spPr/>
    </dgm:pt>
    <dgm:pt modelId="{9482F078-55AE-4B64-AAD5-74B076EEBF0C}" type="pres">
      <dgm:prSet presAssocID="{22D78C38-26EC-43EC-A035-A5C217BCBD4B}" presName="sp" presStyleCnt="0"/>
      <dgm:spPr/>
    </dgm:pt>
    <dgm:pt modelId="{48943804-C1AF-4E5A-AAE4-87072C075385}" type="pres">
      <dgm:prSet presAssocID="{4DFE1143-B996-4144-B29F-82B9490C5F59}" presName="linNode" presStyleCnt="0"/>
      <dgm:spPr/>
    </dgm:pt>
    <dgm:pt modelId="{704413F1-E35B-4A16-BE17-0A811174DDDF}" type="pres">
      <dgm:prSet presAssocID="{4DFE1143-B996-4144-B29F-82B9490C5F59}" presName="parentText" presStyleLbl="node1" presStyleIdx="2" presStyleCnt="3">
        <dgm:presLayoutVars>
          <dgm:chMax val="1"/>
          <dgm:bulletEnabled val="1"/>
        </dgm:presLayoutVars>
      </dgm:prSet>
      <dgm:spPr/>
    </dgm:pt>
    <dgm:pt modelId="{6090398B-AF5D-466F-B404-5B35AAA62B63}" type="pres">
      <dgm:prSet presAssocID="{4DFE1143-B996-4144-B29F-82B9490C5F59}" presName="descendantText" presStyleLbl="alignAccFollowNode1" presStyleIdx="2" presStyleCnt="3">
        <dgm:presLayoutVars>
          <dgm:bulletEnabled val="1"/>
        </dgm:presLayoutVars>
      </dgm:prSet>
      <dgm:spPr/>
    </dgm:pt>
  </dgm:ptLst>
  <dgm:cxnLst>
    <dgm:cxn modelId="{22F3B801-A347-49A2-B3F2-47A998218716}" srcId="{C6C95B44-3824-4542-9265-FF12B96F06A0}" destId="{D82A7EB6-3933-469A-A9CB-7B8F20A20B45}" srcOrd="0" destOrd="0" parTransId="{C1AE8CC1-2A44-43E9-91FC-29F9381AA3A9}" sibTransId="{80BA8D87-75BE-4BDB-AAE6-EF56A0FAADBB}"/>
    <dgm:cxn modelId="{455F5F16-C4CA-49FD-B18D-FABA609B8A23}" srcId="{4DFE1143-B996-4144-B29F-82B9490C5F59}" destId="{9B21E80D-B047-43D0-A864-F70599871C93}" srcOrd="0" destOrd="0" parTransId="{57AF963A-25D1-4B9A-A474-2E7222AD739B}" sibTransId="{877FF346-2A8C-4CDC-BABC-EF5932EB7A31}"/>
    <dgm:cxn modelId="{7512B72A-8EFE-4548-A9EE-250A816498C7}" srcId="{D82A7EB6-3933-469A-A9CB-7B8F20A20B45}" destId="{D328A15E-D54E-4CA5-BD1C-41184822A2DA}" srcOrd="0" destOrd="0" parTransId="{8DB65B2B-9D2E-4400-84A5-2254113B6CFC}" sibTransId="{91EA9716-E8D0-47EB-8ADB-E786C55095CA}"/>
    <dgm:cxn modelId="{0DA2DA2C-8875-4C5D-BB79-455CE5E19F06}" type="presOf" srcId="{1A7E263F-A6C1-48DF-82BB-9F81DBF4F1AA}" destId="{0E795723-FCB8-4AE3-B9D9-8853B8179578}" srcOrd="0" destOrd="0" presId="urn:microsoft.com/office/officeart/2005/8/layout/vList5"/>
    <dgm:cxn modelId="{E890675B-CEA3-41F9-A9CC-AC7ACBB93C1B}" srcId="{1A7E263F-A6C1-48DF-82BB-9F81DBF4F1AA}" destId="{4DE828BB-9474-4D3F-B998-FA291A7838F3}" srcOrd="1" destOrd="0" parTransId="{02920358-3536-47F2-9A3E-C16B68990180}" sibTransId="{23648CBA-C3D9-4891-9DEB-AEBD75BAB068}"/>
    <dgm:cxn modelId="{B3673765-D851-4A32-BA6B-908DCDFE3A62}" type="presOf" srcId="{9B21E80D-B047-43D0-A864-F70599871C93}" destId="{6090398B-AF5D-466F-B404-5B35AAA62B63}" srcOrd="0" destOrd="0" presId="urn:microsoft.com/office/officeart/2005/8/layout/vList5"/>
    <dgm:cxn modelId="{7149244B-2062-450F-B482-229745A644E2}" type="presOf" srcId="{D328A15E-D54E-4CA5-BD1C-41184822A2DA}" destId="{10760124-FB30-4A0D-8523-9DBDC953B928}" srcOrd="0" destOrd="0" presId="urn:microsoft.com/office/officeart/2005/8/layout/vList5"/>
    <dgm:cxn modelId="{6E8EB16C-5DE4-4BDE-8BD7-98D245774897}" type="presOf" srcId="{4DE828BB-9474-4D3F-B998-FA291A7838F3}" destId="{4570F8D4-29FB-4F51-BFE1-730E69057BE8}" srcOrd="0" destOrd="1" presId="urn:microsoft.com/office/officeart/2005/8/layout/vList5"/>
    <dgm:cxn modelId="{7EE8EE56-0350-4EEA-B4A2-967FA64692B4}" srcId="{C6C95B44-3824-4542-9265-FF12B96F06A0}" destId="{1A7E263F-A6C1-48DF-82BB-9F81DBF4F1AA}" srcOrd="1" destOrd="0" parTransId="{3CD8287A-A743-44AF-9308-0DFA452E3F7A}" sibTransId="{22D78C38-26EC-43EC-A035-A5C217BCBD4B}"/>
    <dgm:cxn modelId="{E6891877-6B9A-43F9-AB6C-90A5CA9D0D47}" type="presOf" srcId="{581B9E01-50FA-42E4-8767-9A951154B2BE}" destId="{4570F8D4-29FB-4F51-BFE1-730E69057BE8}" srcOrd="0" destOrd="0" presId="urn:microsoft.com/office/officeart/2005/8/layout/vList5"/>
    <dgm:cxn modelId="{A32DAE77-AF73-4A8A-B092-C31F03C96043}" type="presOf" srcId="{405E65C6-66B8-4F6A-AB42-ADA22FD08A30}" destId="{6090398B-AF5D-466F-B404-5B35AAA62B63}" srcOrd="0" destOrd="1" presId="urn:microsoft.com/office/officeart/2005/8/layout/vList5"/>
    <dgm:cxn modelId="{FC50E785-6E80-4AC0-A530-C80D97FA89BB}" type="presOf" srcId="{275B238F-1BDE-4CA7-9FB2-B2597CB31254}" destId="{10760124-FB30-4A0D-8523-9DBDC953B928}" srcOrd="0" destOrd="1" presId="urn:microsoft.com/office/officeart/2005/8/layout/vList5"/>
    <dgm:cxn modelId="{6E5C7489-BED3-480D-B2B2-B77E181FF5B3}" type="presOf" srcId="{4DFE1143-B996-4144-B29F-82B9490C5F59}" destId="{704413F1-E35B-4A16-BE17-0A811174DDDF}" srcOrd="0" destOrd="0" presId="urn:microsoft.com/office/officeart/2005/8/layout/vList5"/>
    <dgm:cxn modelId="{A77C9A90-1026-4C88-A0C2-81FE890546CB}" srcId="{4DFE1143-B996-4144-B29F-82B9490C5F59}" destId="{405E65C6-66B8-4F6A-AB42-ADA22FD08A30}" srcOrd="1" destOrd="0" parTransId="{BC6A31B7-E096-4F08-8284-CDC4408C65AF}" sibTransId="{0867B9CC-86EB-4FF4-8AA7-D0F2E0651465}"/>
    <dgm:cxn modelId="{018D689D-057B-4BFF-9714-0E38058BF59A}" srcId="{D82A7EB6-3933-469A-A9CB-7B8F20A20B45}" destId="{275B238F-1BDE-4CA7-9FB2-B2597CB31254}" srcOrd="1" destOrd="0" parTransId="{4282C682-C835-4F8B-8894-D93A6FD320F4}" sibTransId="{548F4EBE-56C9-4E2D-B1EC-89DECADC25BC}"/>
    <dgm:cxn modelId="{E598B4CA-1326-45BF-8033-BC55F42F17D1}" type="presOf" srcId="{C6C95B44-3824-4542-9265-FF12B96F06A0}" destId="{C221289D-0F03-4C7A-8821-FAD34ECBED35}" srcOrd="0" destOrd="0" presId="urn:microsoft.com/office/officeart/2005/8/layout/vList5"/>
    <dgm:cxn modelId="{87AF70D2-2FA4-415D-BCCC-7A9A30E0120C}" srcId="{C6C95B44-3824-4542-9265-FF12B96F06A0}" destId="{4DFE1143-B996-4144-B29F-82B9490C5F59}" srcOrd="2" destOrd="0" parTransId="{2B45E2DB-AB10-4B42-9186-95C613864BBA}" sibTransId="{20FBD459-246D-4D70-AB65-7748FDC8FE47}"/>
    <dgm:cxn modelId="{CD0998D8-D03F-4FB9-BBFB-0F97385389AD}" type="presOf" srcId="{D82A7EB6-3933-469A-A9CB-7B8F20A20B45}" destId="{ECCAA87F-2927-494A-B9E1-60F8EB867773}" srcOrd="0" destOrd="0" presId="urn:microsoft.com/office/officeart/2005/8/layout/vList5"/>
    <dgm:cxn modelId="{B1CCCFFB-0153-49EF-868D-BD69AD19DAF9}" srcId="{1A7E263F-A6C1-48DF-82BB-9F81DBF4F1AA}" destId="{581B9E01-50FA-42E4-8767-9A951154B2BE}" srcOrd="0" destOrd="0" parTransId="{49CD024D-B12F-4492-8348-3E1151B2B87C}" sibTransId="{38CDA959-9198-42AE-B93C-88E7DD552A73}"/>
    <dgm:cxn modelId="{0E5ED026-F6B2-4D4D-AD90-CB70BCB15A55}" type="presParOf" srcId="{C221289D-0F03-4C7A-8821-FAD34ECBED35}" destId="{0D289129-422F-4DA8-A1B3-DB3AB8B95089}" srcOrd="0" destOrd="0" presId="urn:microsoft.com/office/officeart/2005/8/layout/vList5"/>
    <dgm:cxn modelId="{ECD30EE5-D765-4C5F-B484-69912999DB9F}" type="presParOf" srcId="{0D289129-422F-4DA8-A1B3-DB3AB8B95089}" destId="{ECCAA87F-2927-494A-B9E1-60F8EB867773}" srcOrd="0" destOrd="0" presId="urn:microsoft.com/office/officeart/2005/8/layout/vList5"/>
    <dgm:cxn modelId="{11BB73F6-0603-4A10-82A6-6CBDC28AE77A}" type="presParOf" srcId="{0D289129-422F-4DA8-A1B3-DB3AB8B95089}" destId="{10760124-FB30-4A0D-8523-9DBDC953B928}" srcOrd="1" destOrd="0" presId="urn:microsoft.com/office/officeart/2005/8/layout/vList5"/>
    <dgm:cxn modelId="{C9D86933-CFCA-40F8-B306-E2F52AEC316E}" type="presParOf" srcId="{C221289D-0F03-4C7A-8821-FAD34ECBED35}" destId="{84640190-EE41-439A-9CD7-A6E03F4BDF9D}" srcOrd="1" destOrd="0" presId="urn:microsoft.com/office/officeart/2005/8/layout/vList5"/>
    <dgm:cxn modelId="{61BDA8DA-D345-411B-A0CD-DCA4A5091B3A}" type="presParOf" srcId="{C221289D-0F03-4C7A-8821-FAD34ECBED35}" destId="{249637AB-C1E8-4224-8E60-62523D18C9F2}" srcOrd="2" destOrd="0" presId="urn:microsoft.com/office/officeart/2005/8/layout/vList5"/>
    <dgm:cxn modelId="{CEF59CFF-F8C8-42FD-88DE-B007BF04DE2D}" type="presParOf" srcId="{249637AB-C1E8-4224-8E60-62523D18C9F2}" destId="{0E795723-FCB8-4AE3-B9D9-8853B8179578}" srcOrd="0" destOrd="0" presId="urn:microsoft.com/office/officeart/2005/8/layout/vList5"/>
    <dgm:cxn modelId="{89BA54CA-3EAC-4C6C-8F6C-1741E052A0E8}" type="presParOf" srcId="{249637AB-C1E8-4224-8E60-62523D18C9F2}" destId="{4570F8D4-29FB-4F51-BFE1-730E69057BE8}" srcOrd="1" destOrd="0" presId="urn:microsoft.com/office/officeart/2005/8/layout/vList5"/>
    <dgm:cxn modelId="{7926DAD5-DAC2-4E90-8C47-E7A2BDF08B7E}" type="presParOf" srcId="{C221289D-0F03-4C7A-8821-FAD34ECBED35}" destId="{9482F078-55AE-4B64-AAD5-74B076EEBF0C}" srcOrd="3" destOrd="0" presId="urn:microsoft.com/office/officeart/2005/8/layout/vList5"/>
    <dgm:cxn modelId="{357F4E9A-F7EB-4B21-84D6-571BF5444FBB}" type="presParOf" srcId="{C221289D-0F03-4C7A-8821-FAD34ECBED35}" destId="{48943804-C1AF-4E5A-AAE4-87072C075385}" srcOrd="4" destOrd="0" presId="urn:microsoft.com/office/officeart/2005/8/layout/vList5"/>
    <dgm:cxn modelId="{6B7F2641-AE85-45CC-8580-3B3A635C135E}" type="presParOf" srcId="{48943804-C1AF-4E5A-AAE4-87072C075385}" destId="{704413F1-E35B-4A16-BE17-0A811174DDDF}" srcOrd="0" destOrd="0" presId="urn:microsoft.com/office/officeart/2005/8/layout/vList5"/>
    <dgm:cxn modelId="{8FC3A30D-E60C-45F8-A991-A36424A93DE8}" type="presParOf" srcId="{48943804-C1AF-4E5A-AAE4-87072C075385}" destId="{6090398B-AF5D-466F-B404-5B35AAA62B6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95EE9AD-5BC6-4096-AF28-D23D013A319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CB466CF-0476-4196-B82D-22C0E2E91A2E}">
      <dgm:prSet/>
      <dgm:spPr/>
      <dgm:t>
        <a:bodyPr/>
        <a:lstStyle/>
        <a:p>
          <a:r>
            <a:rPr lang="en-US"/>
            <a:t>Requirements of our software system have been elaborated</a:t>
          </a:r>
        </a:p>
      </dgm:t>
    </dgm:pt>
    <dgm:pt modelId="{D6C13E15-BC05-4D0D-B073-A9D9D4034C3A}" type="parTrans" cxnId="{662D590E-57BB-4C6B-B739-B9B6D28EBA14}">
      <dgm:prSet/>
      <dgm:spPr/>
      <dgm:t>
        <a:bodyPr/>
        <a:lstStyle/>
        <a:p>
          <a:endParaRPr lang="en-US"/>
        </a:p>
      </dgm:t>
    </dgm:pt>
    <dgm:pt modelId="{C00DBA7B-F964-41EC-888B-619FB6756D5A}" type="sibTrans" cxnId="{662D590E-57BB-4C6B-B739-B9B6D28EBA14}">
      <dgm:prSet/>
      <dgm:spPr/>
      <dgm:t>
        <a:bodyPr/>
        <a:lstStyle/>
        <a:p>
          <a:endParaRPr lang="en-US"/>
        </a:p>
      </dgm:t>
    </dgm:pt>
    <dgm:pt modelId="{8C66D24E-67EE-470F-9B41-4A6A41B8CEF2}">
      <dgm:prSet/>
      <dgm:spPr/>
      <dgm:t>
        <a:bodyPr/>
        <a:lstStyle/>
        <a:p>
          <a:r>
            <a:rPr lang="en-US"/>
            <a:t>This document will serve as a reference for future design and implementation of the FMS</a:t>
          </a:r>
        </a:p>
      </dgm:t>
    </dgm:pt>
    <dgm:pt modelId="{10B67AF1-1B79-48FE-BFA1-12854CFDBF60}" type="parTrans" cxnId="{A15138E7-F3E2-47C4-A343-77A13D717C13}">
      <dgm:prSet/>
      <dgm:spPr/>
      <dgm:t>
        <a:bodyPr/>
        <a:lstStyle/>
        <a:p>
          <a:endParaRPr lang="en-US"/>
        </a:p>
      </dgm:t>
    </dgm:pt>
    <dgm:pt modelId="{9648B67D-B3B6-428E-9AEB-CB5A69C8028E}" type="sibTrans" cxnId="{A15138E7-F3E2-47C4-A343-77A13D717C13}">
      <dgm:prSet/>
      <dgm:spPr/>
      <dgm:t>
        <a:bodyPr/>
        <a:lstStyle/>
        <a:p>
          <a:endParaRPr lang="en-US"/>
        </a:p>
      </dgm:t>
    </dgm:pt>
    <dgm:pt modelId="{3D24CD8A-421B-4A95-975F-8BFCDFA0443E}">
      <dgm:prSet/>
      <dgm:spPr/>
      <dgm:t>
        <a:bodyPr/>
        <a:lstStyle/>
        <a:p>
          <a:r>
            <a:rPr lang="en-US"/>
            <a:t>Further details will be provided by the upcoming </a:t>
          </a:r>
          <a:r>
            <a:rPr lang="en-US" b="0" i="1"/>
            <a:t>design specification</a:t>
          </a:r>
        </a:p>
      </dgm:t>
    </dgm:pt>
    <dgm:pt modelId="{39FD6EF2-A9BF-4AB0-9A24-2823AFA94086}" type="parTrans" cxnId="{9D5337F8-8C07-4B02-881A-28D58561DD4B}">
      <dgm:prSet/>
      <dgm:spPr/>
      <dgm:t>
        <a:bodyPr/>
        <a:lstStyle/>
        <a:p>
          <a:endParaRPr lang="en-US"/>
        </a:p>
      </dgm:t>
    </dgm:pt>
    <dgm:pt modelId="{9D60430E-F7CE-41A2-B32E-EDF42C7F09AC}" type="sibTrans" cxnId="{9D5337F8-8C07-4B02-881A-28D58561DD4B}">
      <dgm:prSet/>
      <dgm:spPr/>
      <dgm:t>
        <a:bodyPr/>
        <a:lstStyle/>
        <a:p>
          <a:endParaRPr lang="en-US"/>
        </a:p>
      </dgm:t>
    </dgm:pt>
    <dgm:pt modelId="{D6793ADC-6850-45B1-A76E-6D345A596824}">
      <dgm:prSet phldr="0"/>
      <dgm:spPr/>
      <dgm:t>
        <a:bodyPr/>
        <a:lstStyle/>
        <a:p>
          <a:pPr rtl="0"/>
          <a:r>
            <a:rPr lang="en-US"/>
            <a:t>The FMS will be designed with flexibility in mind to service all airlines and ports</a:t>
          </a:r>
        </a:p>
      </dgm:t>
    </dgm:pt>
    <dgm:pt modelId="{2B6991A7-C98E-46C9-8604-FDD70BDFE000}" type="parTrans" cxnId="{BF518C24-429E-41C1-9B68-6AC8EF9C493A}">
      <dgm:prSet/>
      <dgm:spPr/>
      <dgm:t>
        <a:bodyPr/>
        <a:lstStyle/>
        <a:p>
          <a:endParaRPr lang="en-US"/>
        </a:p>
      </dgm:t>
    </dgm:pt>
    <dgm:pt modelId="{49712AD6-B5D5-4A32-8354-CD5A5C394711}" type="sibTrans" cxnId="{BF518C24-429E-41C1-9B68-6AC8EF9C493A}">
      <dgm:prSet/>
      <dgm:spPr/>
      <dgm:t>
        <a:bodyPr/>
        <a:lstStyle/>
        <a:p>
          <a:endParaRPr lang="en-US"/>
        </a:p>
      </dgm:t>
    </dgm:pt>
    <dgm:pt modelId="{E5FC5997-D252-4F13-9CBA-A82EA3456509}" type="pres">
      <dgm:prSet presAssocID="{B95EE9AD-5BC6-4096-AF28-D23D013A319E}" presName="diagram" presStyleCnt="0">
        <dgm:presLayoutVars>
          <dgm:dir/>
          <dgm:resizeHandles val="exact"/>
        </dgm:presLayoutVars>
      </dgm:prSet>
      <dgm:spPr/>
    </dgm:pt>
    <dgm:pt modelId="{5399DB8E-BA30-4AF1-8E7C-3904BC9B2551}" type="pres">
      <dgm:prSet presAssocID="{0CB466CF-0476-4196-B82D-22C0E2E91A2E}" presName="node" presStyleLbl="node1" presStyleIdx="0" presStyleCnt="4">
        <dgm:presLayoutVars>
          <dgm:bulletEnabled val="1"/>
        </dgm:presLayoutVars>
      </dgm:prSet>
      <dgm:spPr/>
    </dgm:pt>
    <dgm:pt modelId="{E296A6B4-BCEF-41CD-A0FC-210275BD6C85}" type="pres">
      <dgm:prSet presAssocID="{C00DBA7B-F964-41EC-888B-619FB6756D5A}" presName="sibTrans" presStyleCnt="0"/>
      <dgm:spPr/>
    </dgm:pt>
    <dgm:pt modelId="{126487D6-9748-42FC-90B2-0BCFD7550457}" type="pres">
      <dgm:prSet presAssocID="{8C66D24E-67EE-470F-9B41-4A6A41B8CEF2}" presName="node" presStyleLbl="node1" presStyleIdx="1" presStyleCnt="4">
        <dgm:presLayoutVars>
          <dgm:bulletEnabled val="1"/>
        </dgm:presLayoutVars>
      </dgm:prSet>
      <dgm:spPr/>
    </dgm:pt>
    <dgm:pt modelId="{E8DF4D31-EC01-4C68-ACA2-D3B98E907386}" type="pres">
      <dgm:prSet presAssocID="{9648B67D-B3B6-428E-9AEB-CB5A69C8028E}" presName="sibTrans" presStyleCnt="0"/>
      <dgm:spPr/>
    </dgm:pt>
    <dgm:pt modelId="{72877796-7FEE-4625-AEF2-32DFAF6BB44F}" type="pres">
      <dgm:prSet presAssocID="{3D24CD8A-421B-4A95-975F-8BFCDFA0443E}" presName="node" presStyleLbl="node1" presStyleIdx="2" presStyleCnt="4">
        <dgm:presLayoutVars>
          <dgm:bulletEnabled val="1"/>
        </dgm:presLayoutVars>
      </dgm:prSet>
      <dgm:spPr/>
    </dgm:pt>
    <dgm:pt modelId="{306AFF1F-9B5B-439A-82F3-C547C09A5171}" type="pres">
      <dgm:prSet presAssocID="{9D60430E-F7CE-41A2-B32E-EDF42C7F09AC}" presName="sibTrans" presStyleCnt="0"/>
      <dgm:spPr/>
    </dgm:pt>
    <dgm:pt modelId="{1979DB1D-C893-4B98-806F-75402A3AFEF9}" type="pres">
      <dgm:prSet presAssocID="{D6793ADC-6850-45B1-A76E-6D345A596824}" presName="node" presStyleLbl="node1" presStyleIdx="3" presStyleCnt="4" custLinFactNeighborX="571" custLinFactNeighborY="-686">
        <dgm:presLayoutVars>
          <dgm:bulletEnabled val="1"/>
        </dgm:presLayoutVars>
      </dgm:prSet>
      <dgm:spPr/>
    </dgm:pt>
  </dgm:ptLst>
  <dgm:cxnLst>
    <dgm:cxn modelId="{5259E707-5EC3-4B85-8461-5B74FBBE363F}" type="presOf" srcId="{8C66D24E-67EE-470F-9B41-4A6A41B8CEF2}" destId="{126487D6-9748-42FC-90B2-0BCFD7550457}" srcOrd="0" destOrd="0" presId="urn:microsoft.com/office/officeart/2005/8/layout/default"/>
    <dgm:cxn modelId="{662D590E-57BB-4C6B-B739-B9B6D28EBA14}" srcId="{B95EE9AD-5BC6-4096-AF28-D23D013A319E}" destId="{0CB466CF-0476-4196-B82D-22C0E2E91A2E}" srcOrd="0" destOrd="0" parTransId="{D6C13E15-BC05-4D0D-B073-A9D9D4034C3A}" sibTransId="{C00DBA7B-F964-41EC-888B-619FB6756D5A}"/>
    <dgm:cxn modelId="{BF518C24-429E-41C1-9B68-6AC8EF9C493A}" srcId="{B95EE9AD-5BC6-4096-AF28-D23D013A319E}" destId="{D6793ADC-6850-45B1-A76E-6D345A596824}" srcOrd="3" destOrd="0" parTransId="{2B6991A7-C98E-46C9-8604-FDD70BDFE000}" sibTransId="{49712AD6-B5D5-4A32-8354-CD5A5C394711}"/>
    <dgm:cxn modelId="{CFB1F52A-93FC-49DE-B6DE-ED7943ABB188}" type="presOf" srcId="{3D24CD8A-421B-4A95-975F-8BFCDFA0443E}" destId="{72877796-7FEE-4625-AEF2-32DFAF6BB44F}" srcOrd="0" destOrd="0" presId="urn:microsoft.com/office/officeart/2005/8/layout/default"/>
    <dgm:cxn modelId="{5F818544-86BA-4EAD-A5E3-6781F79F4AEE}" type="presOf" srcId="{D6793ADC-6850-45B1-A76E-6D345A596824}" destId="{1979DB1D-C893-4B98-806F-75402A3AFEF9}" srcOrd="0" destOrd="0" presId="urn:microsoft.com/office/officeart/2005/8/layout/default"/>
    <dgm:cxn modelId="{5668D148-5680-4BAD-80A5-9D6961585FD6}" type="presOf" srcId="{0CB466CF-0476-4196-B82D-22C0E2E91A2E}" destId="{5399DB8E-BA30-4AF1-8E7C-3904BC9B2551}" srcOrd="0" destOrd="0" presId="urn:microsoft.com/office/officeart/2005/8/layout/default"/>
    <dgm:cxn modelId="{A586D0B0-57B3-4C1B-97BA-204E77117A1E}" type="presOf" srcId="{B95EE9AD-5BC6-4096-AF28-D23D013A319E}" destId="{E5FC5997-D252-4F13-9CBA-A82EA3456509}" srcOrd="0" destOrd="0" presId="urn:microsoft.com/office/officeart/2005/8/layout/default"/>
    <dgm:cxn modelId="{A15138E7-F3E2-47C4-A343-77A13D717C13}" srcId="{B95EE9AD-5BC6-4096-AF28-D23D013A319E}" destId="{8C66D24E-67EE-470F-9B41-4A6A41B8CEF2}" srcOrd="1" destOrd="0" parTransId="{10B67AF1-1B79-48FE-BFA1-12854CFDBF60}" sibTransId="{9648B67D-B3B6-428E-9AEB-CB5A69C8028E}"/>
    <dgm:cxn modelId="{9D5337F8-8C07-4B02-881A-28D58561DD4B}" srcId="{B95EE9AD-5BC6-4096-AF28-D23D013A319E}" destId="{3D24CD8A-421B-4A95-975F-8BFCDFA0443E}" srcOrd="2" destOrd="0" parTransId="{39FD6EF2-A9BF-4AB0-9A24-2823AFA94086}" sibTransId="{9D60430E-F7CE-41A2-B32E-EDF42C7F09AC}"/>
    <dgm:cxn modelId="{64CF39C8-1BE0-4893-B34D-10128022781F}" type="presParOf" srcId="{E5FC5997-D252-4F13-9CBA-A82EA3456509}" destId="{5399DB8E-BA30-4AF1-8E7C-3904BC9B2551}" srcOrd="0" destOrd="0" presId="urn:microsoft.com/office/officeart/2005/8/layout/default"/>
    <dgm:cxn modelId="{83AD9998-A9D7-4DA0-921B-337AB21EC159}" type="presParOf" srcId="{E5FC5997-D252-4F13-9CBA-A82EA3456509}" destId="{E296A6B4-BCEF-41CD-A0FC-210275BD6C85}" srcOrd="1" destOrd="0" presId="urn:microsoft.com/office/officeart/2005/8/layout/default"/>
    <dgm:cxn modelId="{BC165F57-52FC-48E1-AA45-16C5D925D574}" type="presParOf" srcId="{E5FC5997-D252-4F13-9CBA-A82EA3456509}" destId="{126487D6-9748-42FC-90B2-0BCFD7550457}" srcOrd="2" destOrd="0" presId="urn:microsoft.com/office/officeart/2005/8/layout/default"/>
    <dgm:cxn modelId="{47721242-712E-47B0-AD05-D67AE1ADF186}" type="presParOf" srcId="{E5FC5997-D252-4F13-9CBA-A82EA3456509}" destId="{E8DF4D31-EC01-4C68-ACA2-D3B98E907386}" srcOrd="3" destOrd="0" presId="urn:microsoft.com/office/officeart/2005/8/layout/default"/>
    <dgm:cxn modelId="{EFB33536-E8EE-4F08-BEAA-ED6DBD89C99C}" type="presParOf" srcId="{E5FC5997-D252-4F13-9CBA-A82EA3456509}" destId="{72877796-7FEE-4625-AEF2-32DFAF6BB44F}" srcOrd="4" destOrd="0" presId="urn:microsoft.com/office/officeart/2005/8/layout/default"/>
    <dgm:cxn modelId="{495921D2-9DF3-4163-BAC3-88D5F26A072E}" type="presParOf" srcId="{E5FC5997-D252-4F13-9CBA-A82EA3456509}" destId="{306AFF1F-9B5B-439A-82F3-C547C09A5171}" srcOrd="5" destOrd="0" presId="urn:microsoft.com/office/officeart/2005/8/layout/default"/>
    <dgm:cxn modelId="{597A9733-3260-4841-822B-7B3200F9274B}" type="presParOf" srcId="{E5FC5997-D252-4F13-9CBA-A82EA3456509}" destId="{1979DB1D-C893-4B98-806F-75402A3AFEF9}"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89EA96-16F5-4C10-B7F9-65D7DCF0480B}">
      <dsp:nvSpPr>
        <dsp:cNvPr id="0" name=""/>
        <dsp:cNvSpPr/>
      </dsp:nvSpPr>
      <dsp:spPr>
        <a:xfrm>
          <a:off x="0" y="85395"/>
          <a:ext cx="4487705" cy="11582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Flight traffic has more than doubled in the last two decades</a:t>
          </a:r>
        </a:p>
      </dsp:txBody>
      <dsp:txXfrm>
        <a:off x="56543" y="141938"/>
        <a:ext cx="4374619" cy="1045213"/>
      </dsp:txXfrm>
    </dsp:sp>
    <dsp:sp modelId="{3D5D3C17-F545-4108-BD7E-A7668970325B}">
      <dsp:nvSpPr>
        <dsp:cNvPr id="0" name=""/>
        <dsp:cNvSpPr/>
      </dsp:nvSpPr>
      <dsp:spPr>
        <a:xfrm>
          <a:off x="0" y="1301295"/>
          <a:ext cx="4487705" cy="11582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Airport management is a highly dynamic job with strict requirements for efficiency</a:t>
          </a:r>
        </a:p>
      </dsp:txBody>
      <dsp:txXfrm>
        <a:off x="56543" y="1357838"/>
        <a:ext cx="4374619" cy="1045213"/>
      </dsp:txXfrm>
    </dsp:sp>
    <dsp:sp modelId="{4D5F8261-9747-448E-B164-9CFDF5D056A4}">
      <dsp:nvSpPr>
        <dsp:cNvPr id="0" name=""/>
        <dsp:cNvSpPr/>
      </dsp:nvSpPr>
      <dsp:spPr>
        <a:xfrm>
          <a:off x="0" y="2517195"/>
          <a:ext cx="4487705" cy="11582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Limited number of runways, gates, and terminals must serve flight volume</a:t>
          </a:r>
        </a:p>
      </dsp:txBody>
      <dsp:txXfrm>
        <a:off x="56543" y="2573738"/>
        <a:ext cx="4374619" cy="10452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B8DC9-A508-4957-9FC3-C6E937E38ACB}">
      <dsp:nvSpPr>
        <dsp:cNvPr id="0" name=""/>
        <dsp:cNvSpPr/>
      </dsp:nvSpPr>
      <dsp:spPr>
        <a:xfrm>
          <a:off x="2345" y="164575"/>
          <a:ext cx="2287083" cy="794125"/>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a:t>Flight Management System developed from scratch</a:t>
          </a:r>
          <a:endParaRPr lang="en-US" sz="1500" kern="1200"/>
        </a:p>
      </dsp:txBody>
      <dsp:txXfrm>
        <a:off x="2345" y="164575"/>
        <a:ext cx="2287083" cy="794125"/>
      </dsp:txXfrm>
    </dsp:sp>
    <dsp:sp modelId="{8FE0D15E-8B2E-44E6-9D32-73E57B2759DD}">
      <dsp:nvSpPr>
        <dsp:cNvPr id="0" name=""/>
        <dsp:cNvSpPr/>
      </dsp:nvSpPr>
      <dsp:spPr>
        <a:xfrm>
          <a:off x="2345" y="958700"/>
          <a:ext cx="2287083" cy="2974893"/>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Easy data entry and decision-making for staff, modern data output for customers</a:t>
          </a:r>
        </a:p>
        <a:p>
          <a:pPr marL="114300" lvl="1" indent="-114300" algn="l" defTabSz="666750">
            <a:lnSpc>
              <a:spcPct val="90000"/>
            </a:lnSpc>
            <a:spcBef>
              <a:spcPct val="0"/>
            </a:spcBef>
            <a:spcAft>
              <a:spcPct val="15000"/>
            </a:spcAft>
            <a:buChar char="•"/>
          </a:pPr>
          <a:r>
            <a:rPr lang="en-US" sz="1500" kern="1200"/>
            <a:t>Proven software means deployment at any airport</a:t>
          </a:r>
        </a:p>
        <a:p>
          <a:pPr marL="114300" lvl="1" indent="-114300" algn="l" defTabSz="666750">
            <a:lnSpc>
              <a:spcPct val="90000"/>
            </a:lnSpc>
            <a:spcBef>
              <a:spcPct val="0"/>
            </a:spcBef>
            <a:spcAft>
              <a:spcPct val="15000"/>
            </a:spcAft>
            <a:buChar char="•"/>
          </a:pPr>
          <a:r>
            <a:rPr lang="en-US" sz="1500" kern="1200"/>
            <a:t>Standard object-oriented language</a:t>
          </a:r>
        </a:p>
        <a:p>
          <a:pPr marL="114300" lvl="1" indent="-114300" algn="l" defTabSz="666750">
            <a:lnSpc>
              <a:spcPct val="90000"/>
            </a:lnSpc>
            <a:spcBef>
              <a:spcPct val="0"/>
            </a:spcBef>
            <a:spcAft>
              <a:spcPct val="15000"/>
            </a:spcAft>
            <a:buChar char="•"/>
          </a:pPr>
          <a:r>
            <a:rPr lang="en-US" sz="1500" kern="1200"/>
            <a:t>MySQL/MariaDB for data storage</a:t>
          </a:r>
        </a:p>
      </dsp:txBody>
      <dsp:txXfrm>
        <a:off x="2345" y="958700"/>
        <a:ext cx="2287083" cy="2974893"/>
      </dsp:txXfrm>
    </dsp:sp>
    <dsp:sp modelId="{EFF91F12-9AF5-4EA1-B96A-FCFE36713215}">
      <dsp:nvSpPr>
        <dsp:cNvPr id="0" name=""/>
        <dsp:cNvSpPr/>
      </dsp:nvSpPr>
      <dsp:spPr>
        <a:xfrm>
          <a:off x="2609620" y="164575"/>
          <a:ext cx="2287083" cy="794125"/>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a:t>Information processing broken into subsystems</a:t>
          </a:r>
          <a:endParaRPr lang="en-US" sz="1500" kern="1200"/>
        </a:p>
      </dsp:txBody>
      <dsp:txXfrm>
        <a:off x="2609620" y="164575"/>
        <a:ext cx="2287083" cy="794125"/>
      </dsp:txXfrm>
    </dsp:sp>
    <dsp:sp modelId="{9DB08A6F-B546-4C57-92FB-F37A0FBAC7E0}">
      <dsp:nvSpPr>
        <dsp:cNvPr id="0" name=""/>
        <dsp:cNvSpPr/>
      </dsp:nvSpPr>
      <dsp:spPr>
        <a:xfrm>
          <a:off x="2609620" y="958700"/>
          <a:ext cx="2287083" cy="2974893"/>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Port Information Subsystem</a:t>
          </a:r>
        </a:p>
        <a:p>
          <a:pPr marL="114300" lvl="1" indent="-114300" algn="l" defTabSz="666750">
            <a:lnSpc>
              <a:spcPct val="90000"/>
            </a:lnSpc>
            <a:spcBef>
              <a:spcPct val="0"/>
            </a:spcBef>
            <a:spcAft>
              <a:spcPct val="15000"/>
            </a:spcAft>
            <a:buChar char="•"/>
          </a:pPr>
          <a:r>
            <a:rPr lang="en-US" sz="1500" kern="1200"/>
            <a:t>Airline &amp; Aircraft Information Subsystem</a:t>
          </a:r>
        </a:p>
        <a:p>
          <a:pPr marL="114300" lvl="1" indent="-114300" algn="l" defTabSz="666750">
            <a:lnSpc>
              <a:spcPct val="90000"/>
            </a:lnSpc>
            <a:spcBef>
              <a:spcPct val="0"/>
            </a:spcBef>
            <a:spcAft>
              <a:spcPct val="15000"/>
            </a:spcAft>
            <a:buChar char="•"/>
          </a:pPr>
          <a:r>
            <a:rPr lang="en-US" sz="1500" kern="1200"/>
            <a:t>Flight Information Subsystem</a:t>
          </a:r>
        </a:p>
      </dsp:txBody>
      <dsp:txXfrm>
        <a:off x="2609620" y="958700"/>
        <a:ext cx="2287083" cy="2974893"/>
      </dsp:txXfrm>
    </dsp:sp>
    <dsp:sp modelId="{4C5CC689-7B18-4173-8CF2-97448A92F024}">
      <dsp:nvSpPr>
        <dsp:cNvPr id="0" name=""/>
        <dsp:cNvSpPr/>
      </dsp:nvSpPr>
      <dsp:spPr>
        <a:xfrm>
          <a:off x="5216895" y="164575"/>
          <a:ext cx="2287083" cy="794125"/>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a:t>Produce multiple business benefits</a:t>
          </a:r>
          <a:r>
            <a:rPr lang="en-US" sz="1500" kern="1200"/>
            <a:t>:</a:t>
          </a:r>
        </a:p>
      </dsp:txBody>
      <dsp:txXfrm>
        <a:off x="5216895" y="164575"/>
        <a:ext cx="2287083" cy="794125"/>
      </dsp:txXfrm>
    </dsp:sp>
    <dsp:sp modelId="{B83EFA74-0CE9-4D29-B315-7D0C340C0F84}">
      <dsp:nvSpPr>
        <dsp:cNvPr id="0" name=""/>
        <dsp:cNvSpPr/>
      </dsp:nvSpPr>
      <dsp:spPr>
        <a:xfrm>
          <a:off x="5216895" y="958700"/>
          <a:ext cx="2287083" cy="2974893"/>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Modernized, integrated software solution streamlines all aspects of airport logistics</a:t>
          </a:r>
        </a:p>
        <a:p>
          <a:pPr marL="114300" lvl="1" indent="-114300" algn="l" defTabSz="666750">
            <a:lnSpc>
              <a:spcPct val="90000"/>
            </a:lnSpc>
            <a:spcBef>
              <a:spcPct val="0"/>
            </a:spcBef>
            <a:spcAft>
              <a:spcPct val="15000"/>
            </a:spcAft>
            <a:buChar char="•"/>
          </a:pPr>
          <a:r>
            <a:rPr lang="en-US" sz="1500" kern="1200"/>
            <a:t>Increased throughput and efficiency increases airport, airline revenue</a:t>
          </a:r>
        </a:p>
        <a:p>
          <a:pPr marL="114300" lvl="1" indent="-114300" algn="l" defTabSz="666750">
            <a:lnSpc>
              <a:spcPct val="90000"/>
            </a:lnSpc>
            <a:spcBef>
              <a:spcPct val="0"/>
            </a:spcBef>
            <a:spcAft>
              <a:spcPct val="15000"/>
            </a:spcAft>
            <a:buChar char="•"/>
          </a:pPr>
          <a:r>
            <a:rPr lang="en-US" sz="1500" kern="1200"/>
            <a:t>Communication between connected airports on a shared software platform.</a:t>
          </a:r>
        </a:p>
      </dsp:txBody>
      <dsp:txXfrm>
        <a:off x="5216895" y="958700"/>
        <a:ext cx="2287083" cy="29748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491270-EBD0-45C5-80EF-3CC1BCF378C0}">
      <dsp:nvSpPr>
        <dsp:cNvPr id="0" name=""/>
        <dsp:cNvSpPr/>
      </dsp:nvSpPr>
      <dsp:spPr>
        <a:xfrm>
          <a:off x="1613528" y="2105290"/>
          <a:ext cx="1438285" cy="14382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a:t>Relational Database (MySQL)</a:t>
          </a:r>
        </a:p>
      </dsp:txBody>
      <dsp:txXfrm>
        <a:off x="1683739" y="2175501"/>
        <a:ext cx="1297863" cy="1297863"/>
      </dsp:txXfrm>
    </dsp:sp>
    <dsp:sp modelId="{365D2EF2-DEF6-41EE-B685-E88D8CEE7510}">
      <dsp:nvSpPr>
        <dsp:cNvPr id="0" name=""/>
        <dsp:cNvSpPr/>
      </dsp:nvSpPr>
      <dsp:spPr>
        <a:xfrm rot="16200000">
          <a:off x="2049120" y="1821740"/>
          <a:ext cx="567100" cy="0"/>
        </a:xfrm>
        <a:custGeom>
          <a:avLst/>
          <a:gdLst/>
          <a:ahLst/>
          <a:cxnLst/>
          <a:rect l="0" t="0" r="0" b="0"/>
          <a:pathLst>
            <a:path>
              <a:moveTo>
                <a:pt x="0" y="0"/>
              </a:moveTo>
              <a:lnTo>
                <a:pt x="567100" y="0"/>
              </a:lnTo>
            </a:path>
          </a:pathLst>
        </a:custGeom>
        <a:noFill/>
        <a:ln w="28575" cap="flat" cmpd="sng" algn="ctr">
          <a:solidFill>
            <a:schemeClr val="accent1"/>
          </a:solidFill>
          <a:prstDash val="solid"/>
          <a:round/>
          <a:headEnd type="arrow" w="med" len="med"/>
          <a:tailEnd type="arrow" w="med" len="med"/>
        </a:ln>
        <a:effectLst/>
      </dsp:spPr>
      <dsp:style>
        <a:lnRef idx="0">
          <a:scrgbClr r="0" g="0" b="0"/>
        </a:lnRef>
        <a:fillRef idx="0">
          <a:scrgbClr r="0" g="0" b="0"/>
        </a:fillRef>
        <a:effectRef idx="0">
          <a:scrgbClr r="0" g="0" b="0"/>
        </a:effectRef>
        <a:fontRef idx="minor">
          <a:schemeClr val="tx1"/>
        </a:fontRef>
      </dsp:style>
    </dsp:sp>
    <dsp:sp modelId="{B04A0A89-89FD-451E-B45D-64699901D7A9}">
      <dsp:nvSpPr>
        <dsp:cNvPr id="0" name=""/>
        <dsp:cNvSpPr/>
      </dsp:nvSpPr>
      <dsp:spPr>
        <a:xfrm>
          <a:off x="891531" y="574538"/>
          <a:ext cx="2882280" cy="963651"/>
        </a:xfrm>
        <a:prstGeom prst="roundRect">
          <a:avLst/>
        </a:prstGeom>
        <a:solidFill>
          <a:srgbClr val="7CA9B8"/>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kern="1200"/>
            <a:t>Port Information Subsystem</a:t>
          </a:r>
        </a:p>
      </dsp:txBody>
      <dsp:txXfrm>
        <a:off x="938573" y="621580"/>
        <a:ext cx="2788196" cy="869567"/>
      </dsp:txXfrm>
    </dsp:sp>
    <dsp:sp modelId="{2E8E902B-F078-4D43-96F1-57E657A35A82}">
      <dsp:nvSpPr>
        <dsp:cNvPr id="0" name=""/>
        <dsp:cNvSpPr/>
      </dsp:nvSpPr>
      <dsp:spPr>
        <a:xfrm rot="2970498">
          <a:off x="2854765" y="3742952"/>
          <a:ext cx="524328" cy="0"/>
        </a:xfrm>
        <a:custGeom>
          <a:avLst/>
          <a:gdLst/>
          <a:ahLst/>
          <a:cxnLst/>
          <a:rect l="0" t="0" r="0" b="0"/>
          <a:pathLst>
            <a:path>
              <a:moveTo>
                <a:pt x="0" y="0"/>
              </a:moveTo>
              <a:lnTo>
                <a:pt x="524328" y="0"/>
              </a:lnTo>
            </a:path>
          </a:pathLst>
        </a:custGeom>
        <a:noFill/>
        <a:ln w="28575" cap="flat" cmpd="sng" algn="ctr">
          <a:solidFill>
            <a:schemeClr val="accent1"/>
          </a:solidFill>
          <a:prstDash val="solid"/>
          <a:round/>
          <a:headEnd type="arrow" w="med" len="med"/>
          <a:tailEnd type="arrow" w="med" len="med"/>
        </a:ln>
        <a:effectLst/>
      </dsp:spPr>
      <dsp:style>
        <a:lnRef idx="0">
          <a:scrgbClr r="0" g="0" b="0"/>
        </a:lnRef>
        <a:fillRef idx="0">
          <a:scrgbClr r="0" g="0" b="0"/>
        </a:fillRef>
        <a:effectRef idx="0">
          <a:scrgbClr r="0" g="0" b="0"/>
        </a:effectRef>
        <a:fontRef idx="minor">
          <a:schemeClr val="tx1"/>
        </a:fontRef>
      </dsp:style>
    </dsp:sp>
    <dsp:sp modelId="{2F8DA546-3C94-47B4-BBB6-0BA8A6C35A9B}">
      <dsp:nvSpPr>
        <dsp:cNvPr id="0" name=""/>
        <dsp:cNvSpPr/>
      </dsp:nvSpPr>
      <dsp:spPr>
        <a:xfrm>
          <a:off x="2298144" y="3942328"/>
          <a:ext cx="2800832" cy="96365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kern="1200"/>
            <a:t>Arrival/Departure Subsystem</a:t>
          </a:r>
        </a:p>
      </dsp:txBody>
      <dsp:txXfrm>
        <a:off x="2345186" y="3989370"/>
        <a:ext cx="2706748" cy="869567"/>
      </dsp:txXfrm>
    </dsp:sp>
    <dsp:sp modelId="{B5C9D8F7-574A-495D-B514-FFB671FBDCEA}">
      <dsp:nvSpPr>
        <dsp:cNvPr id="0" name=""/>
        <dsp:cNvSpPr/>
      </dsp:nvSpPr>
      <dsp:spPr>
        <a:xfrm rot="7945582">
          <a:off x="1223083" y="3742945"/>
          <a:ext cx="540191" cy="0"/>
        </a:xfrm>
        <a:custGeom>
          <a:avLst/>
          <a:gdLst/>
          <a:ahLst/>
          <a:cxnLst/>
          <a:rect l="0" t="0" r="0" b="0"/>
          <a:pathLst>
            <a:path>
              <a:moveTo>
                <a:pt x="0" y="0"/>
              </a:moveTo>
              <a:lnTo>
                <a:pt x="540191" y="0"/>
              </a:lnTo>
            </a:path>
          </a:pathLst>
        </a:custGeom>
        <a:noFill/>
        <a:ln w="28575" cap="flat" cmpd="sng" algn="ctr">
          <a:solidFill>
            <a:schemeClr val="accent1"/>
          </a:solidFill>
          <a:prstDash val="solid"/>
          <a:round/>
          <a:headEnd type="arrow" w="med" len="med"/>
          <a:tailEnd type="arrow" w="med" len="med"/>
        </a:ln>
        <a:effectLst/>
      </dsp:spPr>
      <dsp:style>
        <a:lnRef idx="0">
          <a:scrgbClr r="0" g="0" b="0"/>
        </a:lnRef>
        <a:fillRef idx="0">
          <a:scrgbClr r="0" g="0" b="0"/>
        </a:fillRef>
        <a:effectRef idx="0">
          <a:scrgbClr r="0" g="0" b="0"/>
        </a:effectRef>
        <a:fontRef idx="minor">
          <a:schemeClr val="tx1"/>
        </a:fontRef>
      </dsp:style>
    </dsp:sp>
    <dsp:sp modelId="{F4F68766-48C6-476B-B6B7-1AF0A407C8A4}">
      <dsp:nvSpPr>
        <dsp:cNvPr id="0" name=""/>
        <dsp:cNvSpPr/>
      </dsp:nvSpPr>
      <dsp:spPr>
        <a:xfrm>
          <a:off x="-400887" y="3942315"/>
          <a:ext cx="2542949" cy="96365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kern="1200"/>
            <a:t>Aircraft &amp; Airline Subsystem</a:t>
          </a:r>
        </a:p>
      </dsp:txBody>
      <dsp:txXfrm>
        <a:off x="-353845" y="3989357"/>
        <a:ext cx="2448865" cy="8695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71B91-2BC4-44A7-BE80-C62656B09EFF}">
      <dsp:nvSpPr>
        <dsp:cNvPr id="0" name=""/>
        <dsp:cNvSpPr/>
      </dsp:nvSpPr>
      <dsp:spPr>
        <a:xfrm>
          <a:off x="3050072" y="5751276"/>
          <a:ext cx="304682" cy="870853"/>
        </a:xfrm>
        <a:custGeom>
          <a:avLst/>
          <a:gdLst/>
          <a:ahLst/>
          <a:cxnLst/>
          <a:rect l="0" t="0" r="0" b="0"/>
          <a:pathLst>
            <a:path>
              <a:moveTo>
                <a:pt x="0" y="0"/>
              </a:moveTo>
              <a:lnTo>
                <a:pt x="152341" y="0"/>
              </a:lnTo>
              <a:lnTo>
                <a:pt x="152341" y="870853"/>
              </a:lnTo>
              <a:lnTo>
                <a:pt x="304682" y="87085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9348" y="6163638"/>
        <a:ext cx="46130" cy="46130"/>
      </dsp:txXfrm>
    </dsp:sp>
    <dsp:sp modelId="{87F6B5AA-0A78-4209-A6DC-86FF5E160190}">
      <dsp:nvSpPr>
        <dsp:cNvPr id="0" name=""/>
        <dsp:cNvSpPr/>
      </dsp:nvSpPr>
      <dsp:spPr>
        <a:xfrm>
          <a:off x="3050072" y="5751276"/>
          <a:ext cx="304682" cy="290284"/>
        </a:xfrm>
        <a:custGeom>
          <a:avLst/>
          <a:gdLst/>
          <a:ahLst/>
          <a:cxnLst/>
          <a:rect l="0" t="0" r="0" b="0"/>
          <a:pathLst>
            <a:path>
              <a:moveTo>
                <a:pt x="0" y="0"/>
              </a:moveTo>
              <a:lnTo>
                <a:pt x="152341" y="0"/>
              </a:lnTo>
              <a:lnTo>
                <a:pt x="152341" y="290284"/>
              </a:lnTo>
              <a:lnTo>
                <a:pt x="304682" y="29028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91892" y="5885898"/>
        <a:ext cx="21041" cy="21041"/>
      </dsp:txXfrm>
    </dsp:sp>
    <dsp:sp modelId="{E8B9D078-30A7-411C-B4B2-9A1073563188}">
      <dsp:nvSpPr>
        <dsp:cNvPr id="0" name=""/>
        <dsp:cNvSpPr/>
      </dsp:nvSpPr>
      <dsp:spPr>
        <a:xfrm>
          <a:off x="3050072" y="5460992"/>
          <a:ext cx="304682" cy="290284"/>
        </a:xfrm>
        <a:custGeom>
          <a:avLst/>
          <a:gdLst/>
          <a:ahLst/>
          <a:cxnLst/>
          <a:rect l="0" t="0" r="0" b="0"/>
          <a:pathLst>
            <a:path>
              <a:moveTo>
                <a:pt x="0" y="290284"/>
              </a:moveTo>
              <a:lnTo>
                <a:pt x="152341" y="290284"/>
              </a:lnTo>
              <a:lnTo>
                <a:pt x="152341" y="0"/>
              </a:lnTo>
              <a:lnTo>
                <a:pt x="304682"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91892" y="5595613"/>
        <a:ext cx="21041" cy="21041"/>
      </dsp:txXfrm>
    </dsp:sp>
    <dsp:sp modelId="{CDEC1EF9-2239-4B3F-961B-39B43A7218FC}">
      <dsp:nvSpPr>
        <dsp:cNvPr id="0" name=""/>
        <dsp:cNvSpPr/>
      </dsp:nvSpPr>
      <dsp:spPr>
        <a:xfrm>
          <a:off x="3050072" y="4880423"/>
          <a:ext cx="304682" cy="870853"/>
        </a:xfrm>
        <a:custGeom>
          <a:avLst/>
          <a:gdLst/>
          <a:ahLst/>
          <a:cxnLst/>
          <a:rect l="0" t="0" r="0" b="0"/>
          <a:pathLst>
            <a:path>
              <a:moveTo>
                <a:pt x="0" y="870853"/>
              </a:moveTo>
              <a:lnTo>
                <a:pt x="152341" y="870853"/>
              </a:lnTo>
              <a:lnTo>
                <a:pt x="152341" y="0"/>
              </a:lnTo>
              <a:lnTo>
                <a:pt x="304682"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9348" y="5292784"/>
        <a:ext cx="46130" cy="46130"/>
      </dsp:txXfrm>
    </dsp:sp>
    <dsp:sp modelId="{9D9798B3-8D07-4794-91E2-A204FCF39837}">
      <dsp:nvSpPr>
        <dsp:cNvPr id="0" name=""/>
        <dsp:cNvSpPr/>
      </dsp:nvSpPr>
      <dsp:spPr>
        <a:xfrm>
          <a:off x="1221975" y="3574142"/>
          <a:ext cx="304682" cy="2177134"/>
        </a:xfrm>
        <a:custGeom>
          <a:avLst/>
          <a:gdLst/>
          <a:ahLst/>
          <a:cxnLst/>
          <a:rect l="0" t="0" r="0" b="0"/>
          <a:pathLst>
            <a:path>
              <a:moveTo>
                <a:pt x="0" y="0"/>
              </a:moveTo>
              <a:lnTo>
                <a:pt x="152341" y="0"/>
              </a:lnTo>
              <a:lnTo>
                <a:pt x="152341" y="2177134"/>
              </a:lnTo>
              <a:lnTo>
                <a:pt x="304682" y="217713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1319358" y="4607750"/>
        <a:ext cx="109917" cy="109917"/>
      </dsp:txXfrm>
    </dsp:sp>
    <dsp:sp modelId="{C996E904-1255-47B7-AB95-652582C9E0EF}">
      <dsp:nvSpPr>
        <dsp:cNvPr id="0" name=""/>
        <dsp:cNvSpPr/>
      </dsp:nvSpPr>
      <dsp:spPr>
        <a:xfrm>
          <a:off x="3050072" y="3719284"/>
          <a:ext cx="304682" cy="580569"/>
        </a:xfrm>
        <a:custGeom>
          <a:avLst/>
          <a:gdLst/>
          <a:ahLst/>
          <a:cxnLst/>
          <a:rect l="0" t="0" r="0" b="0"/>
          <a:pathLst>
            <a:path>
              <a:moveTo>
                <a:pt x="0" y="0"/>
              </a:moveTo>
              <a:lnTo>
                <a:pt x="152341" y="0"/>
              </a:lnTo>
              <a:lnTo>
                <a:pt x="152341" y="580569"/>
              </a:lnTo>
              <a:lnTo>
                <a:pt x="304682" y="58056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86022" y="3993177"/>
        <a:ext cx="32783" cy="32783"/>
      </dsp:txXfrm>
    </dsp:sp>
    <dsp:sp modelId="{CBC0592C-24DD-4A07-A318-4949E669A215}">
      <dsp:nvSpPr>
        <dsp:cNvPr id="0" name=""/>
        <dsp:cNvSpPr/>
      </dsp:nvSpPr>
      <dsp:spPr>
        <a:xfrm>
          <a:off x="3050072" y="3673564"/>
          <a:ext cx="304682" cy="91440"/>
        </a:xfrm>
        <a:custGeom>
          <a:avLst/>
          <a:gdLst/>
          <a:ahLst/>
          <a:cxnLst/>
          <a:rect l="0" t="0" r="0" b="0"/>
          <a:pathLst>
            <a:path>
              <a:moveTo>
                <a:pt x="0" y="45720"/>
              </a:moveTo>
              <a:lnTo>
                <a:pt x="304682" y="4572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94796" y="3711667"/>
        <a:ext cx="15234" cy="15234"/>
      </dsp:txXfrm>
    </dsp:sp>
    <dsp:sp modelId="{D8A52D7A-3D58-4CA1-9D21-FE8768183FED}">
      <dsp:nvSpPr>
        <dsp:cNvPr id="0" name=""/>
        <dsp:cNvSpPr/>
      </dsp:nvSpPr>
      <dsp:spPr>
        <a:xfrm>
          <a:off x="3050072" y="3138715"/>
          <a:ext cx="304682" cy="580569"/>
        </a:xfrm>
        <a:custGeom>
          <a:avLst/>
          <a:gdLst/>
          <a:ahLst/>
          <a:cxnLst/>
          <a:rect l="0" t="0" r="0" b="0"/>
          <a:pathLst>
            <a:path>
              <a:moveTo>
                <a:pt x="0" y="580569"/>
              </a:moveTo>
              <a:lnTo>
                <a:pt x="152341" y="580569"/>
              </a:lnTo>
              <a:lnTo>
                <a:pt x="152341" y="0"/>
              </a:lnTo>
              <a:lnTo>
                <a:pt x="304682"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86022" y="3412608"/>
        <a:ext cx="32783" cy="32783"/>
      </dsp:txXfrm>
    </dsp:sp>
    <dsp:sp modelId="{58F72690-AD02-4E02-A22D-4042B853820A}">
      <dsp:nvSpPr>
        <dsp:cNvPr id="0" name=""/>
        <dsp:cNvSpPr/>
      </dsp:nvSpPr>
      <dsp:spPr>
        <a:xfrm>
          <a:off x="1221975" y="3574142"/>
          <a:ext cx="304682" cy="145142"/>
        </a:xfrm>
        <a:custGeom>
          <a:avLst/>
          <a:gdLst/>
          <a:ahLst/>
          <a:cxnLst/>
          <a:rect l="0" t="0" r="0" b="0"/>
          <a:pathLst>
            <a:path>
              <a:moveTo>
                <a:pt x="0" y="0"/>
              </a:moveTo>
              <a:lnTo>
                <a:pt x="152341" y="0"/>
              </a:lnTo>
              <a:lnTo>
                <a:pt x="152341" y="145142"/>
              </a:lnTo>
              <a:lnTo>
                <a:pt x="304682" y="14514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65880" y="3638276"/>
        <a:ext cx="16874" cy="16874"/>
      </dsp:txXfrm>
    </dsp:sp>
    <dsp:sp modelId="{D67AE8EE-5EE0-4108-9CA3-913940D42EC2}">
      <dsp:nvSpPr>
        <dsp:cNvPr id="0" name=""/>
        <dsp:cNvSpPr/>
      </dsp:nvSpPr>
      <dsp:spPr>
        <a:xfrm>
          <a:off x="3050072" y="1397007"/>
          <a:ext cx="304682" cy="1161138"/>
        </a:xfrm>
        <a:custGeom>
          <a:avLst/>
          <a:gdLst/>
          <a:ahLst/>
          <a:cxnLst/>
          <a:rect l="0" t="0" r="0" b="0"/>
          <a:pathLst>
            <a:path>
              <a:moveTo>
                <a:pt x="0" y="0"/>
              </a:moveTo>
              <a:lnTo>
                <a:pt x="152341" y="0"/>
              </a:lnTo>
              <a:lnTo>
                <a:pt x="152341" y="1161138"/>
              </a:lnTo>
              <a:lnTo>
                <a:pt x="304682" y="116113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2402" y="1947565"/>
        <a:ext cx="60022" cy="60022"/>
      </dsp:txXfrm>
    </dsp:sp>
    <dsp:sp modelId="{8D190B6A-B6AA-4727-81B4-57AB67B98E1D}">
      <dsp:nvSpPr>
        <dsp:cNvPr id="0" name=""/>
        <dsp:cNvSpPr/>
      </dsp:nvSpPr>
      <dsp:spPr>
        <a:xfrm>
          <a:off x="3050072" y="1397007"/>
          <a:ext cx="304682" cy="580569"/>
        </a:xfrm>
        <a:custGeom>
          <a:avLst/>
          <a:gdLst/>
          <a:ahLst/>
          <a:cxnLst/>
          <a:rect l="0" t="0" r="0" b="0"/>
          <a:pathLst>
            <a:path>
              <a:moveTo>
                <a:pt x="0" y="0"/>
              </a:moveTo>
              <a:lnTo>
                <a:pt x="152341" y="0"/>
              </a:lnTo>
              <a:lnTo>
                <a:pt x="152341" y="580569"/>
              </a:lnTo>
              <a:lnTo>
                <a:pt x="304682" y="58056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86022" y="1670900"/>
        <a:ext cx="32783" cy="32783"/>
      </dsp:txXfrm>
    </dsp:sp>
    <dsp:sp modelId="{17A32812-1E5A-4A69-959D-3CD8D93C7714}">
      <dsp:nvSpPr>
        <dsp:cNvPr id="0" name=""/>
        <dsp:cNvSpPr/>
      </dsp:nvSpPr>
      <dsp:spPr>
        <a:xfrm>
          <a:off x="3050072" y="1351287"/>
          <a:ext cx="304682" cy="91440"/>
        </a:xfrm>
        <a:custGeom>
          <a:avLst/>
          <a:gdLst/>
          <a:ahLst/>
          <a:cxnLst/>
          <a:rect l="0" t="0" r="0" b="0"/>
          <a:pathLst>
            <a:path>
              <a:moveTo>
                <a:pt x="0" y="45720"/>
              </a:moveTo>
              <a:lnTo>
                <a:pt x="304682" y="4572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94796" y="1389390"/>
        <a:ext cx="15234" cy="15234"/>
      </dsp:txXfrm>
    </dsp:sp>
    <dsp:sp modelId="{8141BF3A-AEF6-45EF-9218-7EC59C2EAD4B}">
      <dsp:nvSpPr>
        <dsp:cNvPr id="0" name=""/>
        <dsp:cNvSpPr/>
      </dsp:nvSpPr>
      <dsp:spPr>
        <a:xfrm>
          <a:off x="3050072" y="816438"/>
          <a:ext cx="304682" cy="580569"/>
        </a:xfrm>
        <a:custGeom>
          <a:avLst/>
          <a:gdLst/>
          <a:ahLst/>
          <a:cxnLst/>
          <a:rect l="0" t="0" r="0" b="0"/>
          <a:pathLst>
            <a:path>
              <a:moveTo>
                <a:pt x="0" y="580569"/>
              </a:moveTo>
              <a:lnTo>
                <a:pt x="152341" y="580569"/>
              </a:lnTo>
              <a:lnTo>
                <a:pt x="152341" y="0"/>
              </a:lnTo>
              <a:lnTo>
                <a:pt x="304682"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86022" y="1090331"/>
        <a:ext cx="32783" cy="32783"/>
      </dsp:txXfrm>
    </dsp:sp>
    <dsp:sp modelId="{27AA9CF4-85D7-4130-B5E3-EDC3A3B18317}">
      <dsp:nvSpPr>
        <dsp:cNvPr id="0" name=""/>
        <dsp:cNvSpPr/>
      </dsp:nvSpPr>
      <dsp:spPr>
        <a:xfrm>
          <a:off x="3050072" y="235869"/>
          <a:ext cx="304682" cy="1161138"/>
        </a:xfrm>
        <a:custGeom>
          <a:avLst/>
          <a:gdLst/>
          <a:ahLst/>
          <a:cxnLst/>
          <a:rect l="0" t="0" r="0" b="0"/>
          <a:pathLst>
            <a:path>
              <a:moveTo>
                <a:pt x="0" y="1161138"/>
              </a:moveTo>
              <a:lnTo>
                <a:pt x="152341" y="1161138"/>
              </a:lnTo>
              <a:lnTo>
                <a:pt x="152341" y="0"/>
              </a:lnTo>
              <a:lnTo>
                <a:pt x="304682"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2402" y="786427"/>
        <a:ext cx="60022" cy="60022"/>
      </dsp:txXfrm>
    </dsp:sp>
    <dsp:sp modelId="{BE363740-5507-4F93-AF85-317D82940C91}">
      <dsp:nvSpPr>
        <dsp:cNvPr id="0" name=""/>
        <dsp:cNvSpPr/>
      </dsp:nvSpPr>
      <dsp:spPr>
        <a:xfrm>
          <a:off x="1221975" y="1397007"/>
          <a:ext cx="304682" cy="2177134"/>
        </a:xfrm>
        <a:custGeom>
          <a:avLst/>
          <a:gdLst/>
          <a:ahLst/>
          <a:cxnLst/>
          <a:rect l="0" t="0" r="0" b="0"/>
          <a:pathLst>
            <a:path>
              <a:moveTo>
                <a:pt x="0" y="2177134"/>
              </a:moveTo>
              <a:lnTo>
                <a:pt x="152341" y="2177134"/>
              </a:lnTo>
              <a:lnTo>
                <a:pt x="152341" y="0"/>
              </a:lnTo>
              <a:lnTo>
                <a:pt x="304682"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1319358" y="2430616"/>
        <a:ext cx="109917" cy="109917"/>
      </dsp:txXfrm>
    </dsp:sp>
    <dsp:sp modelId="{52467F7D-BA26-4269-9CD6-64B93F442CA2}">
      <dsp:nvSpPr>
        <dsp:cNvPr id="0" name=""/>
        <dsp:cNvSpPr/>
      </dsp:nvSpPr>
      <dsp:spPr>
        <a:xfrm rot="16200000">
          <a:off x="-232502" y="3341914"/>
          <a:ext cx="2444501" cy="46445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Flight Management System</a:t>
          </a:r>
        </a:p>
      </dsp:txBody>
      <dsp:txXfrm>
        <a:off x="-232502" y="3341914"/>
        <a:ext cx="2444501" cy="464455"/>
      </dsp:txXfrm>
    </dsp:sp>
    <dsp:sp modelId="{134C9855-DC2B-4D5A-8031-C6CAAA574193}">
      <dsp:nvSpPr>
        <dsp:cNvPr id="0" name=""/>
        <dsp:cNvSpPr/>
      </dsp:nvSpPr>
      <dsp:spPr>
        <a:xfrm>
          <a:off x="1526658" y="1164780"/>
          <a:ext cx="1523413" cy="46445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Port Information Subsystem</a:t>
          </a:r>
        </a:p>
      </dsp:txBody>
      <dsp:txXfrm>
        <a:off x="1526658" y="1164780"/>
        <a:ext cx="1523413" cy="464455"/>
      </dsp:txXfrm>
    </dsp:sp>
    <dsp:sp modelId="{80C9EC5A-F76A-449C-BD67-0B5C49B0A81C}">
      <dsp:nvSpPr>
        <dsp:cNvPr id="0" name=""/>
        <dsp:cNvSpPr/>
      </dsp:nvSpPr>
      <dsp:spPr>
        <a:xfrm>
          <a:off x="3354754" y="3641"/>
          <a:ext cx="1523413" cy="46445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Country</a:t>
          </a:r>
        </a:p>
      </dsp:txBody>
      <dsp:txXfrm>
        <a:off x="3354754" y="3641"/>
        <a:ext cx="1523413" cy="464455"/>
      </dsp:txXfrm>
    </dsp:sp>
    <dsp:sp modelId="{1E4FA16A-A3AA-46BA-BE25-9640464B7B3B}">
      <dsp:nvSpPr>
        <dsp:cNvPr id="0" name=""/>
        <dsp:cNvSpPr/>
      </dsp:nvSpPr>
      <dsp:spPr>
        <a:xfrm>
          <a:off x="3354754" y="584210"/>
          <a:ext cx="1523413" cy="46445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Airport</a:t>
          </a:r>
        </a:p>
      </dsp:txBody>
      <dsp:txXfrm>
        <a:off x="3354754" y="584210"/>
        <a:ext cx="1523413" cy="464455"/>
      </dsp:txXfrm>
    </dsp:sp>
    <dsp:sp modelId="{4B0E72EB-3BC4-4979-981D-BE596C7A6BA4}">
      <dsp:nvSpPr>
        <dsp:cNvPr id="0" name=""/>
        <dsp:cNvSpPr/>
      </dsp:nvSpPr>
      <dsp:spPr>
        <a:xfrm>
          <a:off x="3354754" y="1164780"/>
          <a:ext cx="1523413" cy="46445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Terminal</a:t>
          </a:r>
        </a:p>
      </dsp:txBody>
      <dsp:txXfrm>
        <a:off x="3354754" y="1164780"/>
        <a:ext cx="1523413" cy="464455"/>
      </dsp:txXfrm>
    </dsp:sp>
    <dsp:sp modelId="{414BAAC5-B01F-43F2-96D0-F2AE740C711C}">
      <dsp:nvSpPr>
        <dsp:cNvPr id="0" name=""/>
        <dsp:cNvSpPr/>
      </dsp:nvSpPr>
      <dsp:spPr>
        <a:xfrm>
          <a:off x="3354754" y="1745349"/>
          <a:ext cx="1523413" cy="46445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Gate</a:t>
          </a:r>
        </a:p>
      </dsp:txBody>
      <dsp:txXfrm>
        <a:off x="3354754" y="1745349"/>
        <a:ext cx="1523413" cy="464455"/>
      </dsp:txXfrm>
    </dsp:sp>
    <dsp:sp modelId="{972285DD-DDCE-480D-A8DA-81FF64822019}">
      <dsp:nvSpPr>
        <dsp:cNvPr id="0" name=""/>
        <dsp:cNvSpPr/>
      </dsp:nvSpPr>
      <dsp:spPr>
        <a:xfrm>
          <a:off x="3354754" y="2325918"/>
          <a:ext cx="1523413" cy="46445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Runway</a:t>
          </a:r>
        </a:p>
      </dsp:txBody>
      <dsp:txXfrm>
        <a:off x="3354754" y="2325918"/>
        <a:ext cx="1523413" cy="464455"/>
      </dsp:txXfrm>
    </dsp:sp>
    <dsp:sp modelId="{4A9526A0-0011-4721-9869-EFCC0086CB0A}">
      <dsp:nvSpPr>
        <dsp:cNvPr id="0" name=""/>
        <dsp:cNvSpPr/>
      </dsp:nvSpPr>
      <dsp:spPr>
        <a:xfrm>
          <a:off x="1526658" y="3487056"/>
          <a:ext cx="1523413" cy="46445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Arrival/Departure Subsystem</a:t>
          </a:r>
        </a:p>
      </dsp:txBody>
      <dsp:txXfrm>
        <a:off x="1526658" y="3487056"/>
        <a:ext cx="1523413" cy="464455"/>
      </dsp:txXfrm>
    </dsp:sp>
    <dsp:sp modelId="{ED1E3AC4-4CAF-4C11-96DA-739FB2BAD061}">
      <dsp:nvSpPr>
        <dsp:cNvPr id="0" name=""/>
        <dsp:cNvSpPr/>
      </dsp:nvSpPr>
      <dsp:spPr>
        <a:xfrm>
          <a:off x="3354754" y="2906487"/>
          <a:ext cx="1523413" cy="46445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Flights</a:t>
          </a:r>
        </a:p>
      </dsp:txBody>
      <dsp:txXfrm>
        <a:off x="3354754" y="2906487"/>
        <a:ext cx="1523413" cy="464455"/>
      </dsp:txXfrm>
    </dsp:sp>
    <dsp:sp modelId="{88A98893-35F4-4815-AD1B-284E00065615}">
      <dsp:nvSpPr>
        <dsp:cNvPr id="0" name=""/>
        <dsp:cNvSpPr/>
      </dsp:nvSpPr>
      <dsp:spPr>
        <a:xfrm>
          <a:off x="3354754" y="3487056"/>
          <a:ext cx="1523413" cy="46445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Flight Schedules</a:t>
          </a:r>
        </a:p>
      </dsp:txBody>
      <dsp:txXfrm>
        <a:off x="3354754" y="3487056"/>
        <a:ext cx="1523413" cy="464455"/>
      </dsp:txXfrm>
    </dsp:sp>
    <dsp:sp modelId="{2F532426-5F49-42F7-B68D-0272B4111DFA}">
      <dsp:nvSpPr>
        <dsp:cNvPr id="0" name=""/>
        <dsp:cNvSpPr/>
      </dsp:nvSpPr>
      <dsp:spPr>
        <a:xfrm>
          <a:off x="3354754" y="4067626"/>
          <a:ext cx="1523413" cy="46445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Flight Crew</a:t>
          </a:r>
        </a:p>
      </dsp:txBody>
      <dsp:txXfrm>
        <a:off x="3354754" y="4067626"/>
        <a:ext cx="1523413" cy="464455"/>
      </dsp:txXfrm>
    </dsp:sp>
    <dsp:sp modelId="{2FC17E03-62C3-43C0-AF49-9F523DAD4FF3}">
      <dsp:nvSpPr>
        <dsp:cNvPr id="0" name=""/>
        <dsp:cNvSpPr/>
      </dsp:nvSpPr>
      <dsp:spPr>
        <a:xfrm>
          <a:off x="1526658" y="5519049"/>
          <a:ext cx="1523413" cy="46445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Aircraft &amp; Airline Subsystem</a:t>
          </a:r>
        </a:p>
      </dsp:txBody>
      <dsp:txXfrm>
        <a:off x="1526658" y="5519049"/>
        <a:ext cx="1523413" cy="464455"/>
      </dsp:txXfrm>
    </dsp:sp>
    <dsp:sp modelId="{01307129-AD99-46A2-80AA-893A1944E9FB}">
      <dsp:nvSpPr>
        <dsp:cNvPr id="0" name=""/>
        <dsp:cNvSpPr/>
      </dsp:nvSpPr>
      <dsp:spPr>
        <a:xfrm>
          <a:off x="3354754" y="4648195"/>
          <a:ext cx="1523413" cy="46445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Airline</a:t>
          </a:r>
        </a:p>
      </dsp:txBody>
      <dsp:txXfrm>
        <a:off x="3354754" y="4648195"/>
        <a:ext cx="1523413" cy="464455"/>
      </dsp:txXfrm>
    </dsp:sp>
    <dsp:sp modelId="{A240134E-D6E6-41B5-BFFB-73B594DF34E8}">
      <dsp:nvSpPr>
        <dsp:cNvPr id="0" name=""/>
        <dsp:cNvSpPr/>
      </dsp:nvSpPr>
      <dsp:spPr>
        <a:xfrm>
          <a:off x="3354754" y="5228764"/>
          <a:ext cx="1523413" cy="46445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Aircraft</a:t>
          </a:r>
        </a:p>
      </dsp:txBody>
      <dsp:txXfrm>
        <a:off x="3354754" y="5228764"/>
        <a:ext cx="1523413" cy="464455"/>
      </dsp:txXfrm>
    </dsp:sp>
    <dsp:sp modelId="{77845925-3F1A-4221-8517-165AC24AB34D}">
      <dsp:nvSpPr>
        <dsp:cNvPr id="0" name=""/>
        <dsp:cNvSpPr/>
      </dsp:nvSpPr>
      <dsp:spPr>
        <a:xfrm>
          <a:off x="3354754" y="5809333"/>
          <a:ext cx="1523413" cy="46445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Aircraft Category</a:t>
          </a:r>
        </a:p>
      </dsp:txBody>
      <dsp:txXfrm>
        <a:off x="3354754" y="5809333"/>
        <a:ext cx="1523413" cy="464455"/>
      </dsp:txXfrm>
    </dsp:sp>
    <dsp:sp modelId="{992D0257-BC48-4A26-B179-89AF4DCBEDDB}">
      <dsp:nvSpPr>
        <dsp:cNvPr id="0" name=""/>
        <dsp:cNvSpPr/>
      </dsp:nvSpPr>
      <dsp:spPr>
        <a:xfrm>
          <a:off x="3354754" y="6389902"/>
          <a:ext cx="1523413" cy="46445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Flight Crew</a:t>
          </a:r>
        </a:p>
      </dsp:txBody>
      <dsp:txXfrm>
        <a:off x="3354754" y="6389902"/>
        <a:ext cx="1523413" cy="4644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33886C-8999-48F1-980A-E3396EECDF85}">
      <dsp:nvSpPr>
        <dsp:cNvPr id="0" name=""/>
        <dsp:cNvSpPr/>
      </dsp:nvSpPr>
      <dsp:spPr>
        <a:xfrm>
          <a:off x="0" y="82176"/>
          <a:ext cx="4446258" cy="12285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Main concern of data entry:  correctness.  What we can do within software:</a:t>
          </a:r>
        </a:p>
      </dsp:txBody>
      <dsp:txXfrm>
        <a:off x="59970" y="142146"/>
        <a:ext cx="4326318" cy="1108560"/>
      </dsp:txXfrm>
    </dsp:sp>
    <dsp:sp modelId="{CBE9B7C3-D5C3-41AF-81C0-608EDA58F5C0}">
      <dsp:nvSpPr>
        <dsp:cNvPr id="0" name=""/>
        <dsp:cNvSpPr/>
      </dsp:nvSpPr>
      <dsp:spPr>
        <a:xfrm>
          <a:off x="0" y="1310676"/>
          <a:ext cx="4446258" cy="1608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169"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Authenticate/validate data according to known formats</a:t>
          </a:r>
        </a:p>
        <a:p>
          <a:pPr marL="171450" lvl="1" indent="-171450" algn="l" defTabSz="711200">
            <a:lnSpc>
              <a:spcPct val="90000"/>
            </a:lnSpc>
            <a:spcBef>
              <a:spcPct val="0"/>
            </a:spcBef>
            <a:spcAft>
              <a:spcPct val="20000"/>
            </a:spcAft>
            <a:buChar char="•"/>
          </a:pPr>
          <a:r>
            <a:rPr lang="en-US" sz="1600" kern="1200"/>
            <a:t>Forbid entry of invalid or illogical data, mark bad fields for correction</a:t>
          </a:r>
        </a:p>
        <a:p>
          <a:pPr marL="171450" lvl="1" indent="-171450" algn="l" defTabSz="711200">
            <a:lnSpc>
              <a:spcPct val="90000"/>
            </a:lnSpc>
            <a:spcBef>
              <a:spcPct val="0"/>
            </a:spcBef>
            <a:spcAft>
              <a:spcPct val="20000"/>
            </a:spcAft>
            <a:buChar char="•"/>
          </a:pPr>
          <a:r>
            <a:rPr lang="en-US" sz="1600" kern="1200"/>
            <a:t>Provide guidance to the user as to </a:t>
          </a:r>
          <a:r>
            <a:rPr lang="en-US" sz="1600" i="1" kern="1200"/>
            <a:t>why</a:t>
          </a:r>
          <a:r>
            <a:rPr lang="en-US" sz="1600" kern="1200"/>
            <a:t> their query is being rejected</a:t>
          </a:r>
        </a:p>
      </dsp:txBody>
      <dsp:txXfrm>
        <a:off x="0" y="1310676"/>
        <a:ext cx="4446258" cy="1608389"/>
      </dsp:txXfrm>
    </dsp:sp>
    <dsp:sp modelId="{93787A18-4177-4D2A-8CC1-5357B30B471E}">
      <dsp:nvSpPr>
        <dsp:cNvPr id="0" name=""/>
        <dsp:cNvSpPr/>
      </dsp:nvSpPr>
      <dsp:spPr>
        <a:xfrm>
          <a:off x="0" y="2919066"/>
          <a:ext cx="4446258" cy="12285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Not just data entry: static public-facing views also needed</a:t>
          </a:r>
        </a:p>
      </dsp:txBody>
      <dsp:txXfrm>
        <a:off x="59970" y="2979036"/>
        <a:ext cx="4326318" cy="1108560"/>
      </dsp:txXfrm>
    </dsp:sp>
    <dsp:sp modelId="{6D70264C-F69D-4A2D-A8B9-520C39BC6465}">
      <dsp:nvSpPr>
        <dsp:cNvPr id="0" name=""/>
        <dsp:cNvSpPr/>
      </dsp:nvSpPr>
      <dsp:spPr>
        <a:xfrm>
          <a:off x="0" y="4147566"/>
          <a:ext cx="4446258" cy="1065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169"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Render logical view of arrivals &amp; departures to table format</a:t>
          </a:r>
        </a:p>
        <a:p>
          <a:pPr marL="171450" lvl="1" indent="-171450" algn="l" defTabSz="711200">
            <a:lnSpc>
              <a:spcPct val="90000"/>
            </a:lnSpc>
            <a:spcBef>
              <a:spcPct val="0"/>
            </a:spcBef>
            <a:spcAft>
              <a:spcPct val="20000"/>
            </a:spcAft>
            <a:buChar char="•"/>
          </a:pPr>
          <a:r>
            <a:rPr lang="en-US" sz="1600" kern="1200"/>
            <a:t>Cache until data changes or update is prompted</a:t>
          </a:r>
        </a:p>
      </dsp:txBody>
      <dsp:txXfrm>
        <a:off x="0" y="4147566"/>
        <a:ext cx="4446258" cy="10650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760124-FB30-4A0D-8523-9DBDC953B928}">
      <dsp:nvSpPr>
        <dsp:cNvPr id="0" name=""/>
        <dsp:cNvSpPr/>
      </dsp:nvSpPr>
      <dsp:spPr>
        <a:xfrm rot="5400000">
          <a:off x="2340928" y="-567058"/>
          <a:ext cx="1365054" cy="2845605"/>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To be populated before all other subsystems</a:t>
          </a:r>
        </a:p>
        <a:p>
          <a:pPr marL="114300" lvl="1" indent="-114300" algn="l" defTabSz="666750">
            <a:lnSpc>
              <a:spcPct val="90000"/>
            </a:lnSpc>
            <a:spcBef>
              <a:spcPct val="0"/>
            </a:spcBef>
            <a:spcAft>
              <a:spcPct val="15000"/>
            </a:spcAft>
            <a:buChar char="•"/>
          </a:pPr>
          <a:r>
            <a:rPr lang="en-US" sz="1500" kern="1200"/>
            <a:t>Information will be largely static &amp; widely referenced across the FMS</a:t>
          </a:r>
        </a:p>
      </dsp:txBody>
      <dsp:txXfrm rot="-5400000">
        <a:off x="1600653" y="239853"/>
        <a:ext cx="2778969" cy="1231782"/>
      </dsp:txXfrm>
    </dsp:sp>
    <dsp:sp modelId="{ECCAA87F-2927-494A-B9E1-60F8EB867773}">
      <dsp:nvSpPr>
        <dsp:cNvPr id="0" name=""/>
        <dsp:cNvSpPr/>
      </dsp:nvSpPr>
      <dsp:spPr>
        <a:xfrm>
          <a:off x="0" y="2585"/>
          <a:ext cx="1600652" cy="170631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a:t>Port Information Subsystem</a:t>
          </a:r>
          <a:endParaRPr lang="en-US" sz="1800" kern="1200"/>
        </a:p>
      </dsp:txBody>
      <dsp:txXfrm>
        <a:off x="78137" y="80722"/>
        <a:ext cx="1444378" cy="1550044"/>
      </dsp:txXfrm>
    </dsp:sp>
    <dsp:sp modelId="{4570F8D4-29FB-4F51-BFE1-730E69057BE8}">
      <dsp:nvSpPr>
        <dsp:cNvPr id="0" name=""/>
        <dsp:cNvSpPr/>
      </dsp:nvSpPr>
      <dsp:spPr>
        <a:xfrm rot="5400000">
          <a:off x="2340928" y="1224575"/>
          <a:ext cx="1365054" cy="2845605"/>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Populated with detailed information on all participating airlines &amp; their respective aircraft</a:t>
          </a:r>
        </a:p>
        <a:p>
          <a:pPr marL="114300" lvl="1" indent="-114300" algn="l" defTabSz="666750">
            <a:lnSpc>
              <a:spcPct val="90000"/>
            </a:lnSpc>
            <a:spcBef>
              <a:spcPct val="0"/>
            </a:spcBef>
            <a:spcAft>
              <a:spcPct val="15000"/>
            </a:spcAft>
            <a:buChar char="•"/>
          </a:pPr>
          <a:r>
            <a:rPr lang="en-US" sz="1500" kern="1200"/>
            <a:t>Filled after population of PIS</a:t>
          </a:r>
        </a:p>
      </dsp:txBody>
      <dsp:txXfrm rot="-5400000">
        <a:off x="1600653" y="2031486"/>
        <a:ext cx="2778969" cy="1231782"/>
      </dsp:txXfrm>
    </dsp:sp>
    <dsp:sp modelId="{0E795723-FCB8-4AE3-B9D9-8853B8179578}">
      <dsp:nvSpPr>
        <dsp:cNvPr id="0" name=""/>
        <dsp:cNvSpPr/>
      </dsp:nvSpPr>
      <dsp:spPr>
        <a:xfrm>
          <a:off x="0" y="1794219"/>
          <a:ext cx="1600652" cy="170631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a:t>Airline &amp; Airport Subsystem</a:t>
          </a:r>
          <a:endParaRPr lang="en-US" sz="1800" kern="1200"/>
        </a:p>
      </dsp:txBody>
      <dsp:txXfrm>
        <a:off x="78137" y="1872356"/>
        <a:ext cx="1444378" cy="1550044"/>
      </dsp:txXfrm>
    </dsp:sp>
    <dsp:sp modelId="{6090398B-AF5D-466F-B404-5B35AAA62B63}">
      <dsp:nvSpPr>
        <dsp:cNvPr id="0" name=""/>
        <dsp:cNvSpPr/>
      </dsp:nvSpPr>
      <dsp:spPr>
        <a:xfrm rot="5400000">
          <a:off x="2340928" y="3016210"/>
          <a:ext cx="1365054" cy="2845605"/>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Updated throughout each day with latest information</a:t>
          </a:r>
        </a:p>
        <a:p>
          <a:pPr marL="114300" lvl="1" indent="-114300" algn="l" defTabSz="666750">
            <a:lnSpc>
              <a:spcPct val="90000"/>
            </a:lnSpc>
            <a:spcBef>
              <a:spcPct val="0"/>
            </a:spcBef>
            <a:spcAft>
              <a:spcPct val="15000"/>
            </a:spcAft>
            <a:buChar char="•"/>
          </a:pPr>
          <a:r>
            <a:rPr lang="en-US" sz="1500" kern="1200"/>
            <a:t>Will be changed the most rapidly, reflecting the current state of operations.</a:t>
          </a:r>
        </a:p>
      </dsp:txBody>
      <dsp:txXfrm rot="-5400000">
        <a:off x="1600653" y="3823121"/>
        <a:ext cx="2778969" cy="1231782"/>
      </dsp:txXfrm>
    </dsp:sp>
    <dsp:sp modelId="{704413F1-E35B-4A16-BE17-0A811174DDDF}">
      <dsp:nvSpPr>
        <dsp:cNvPr id="0" name=""/>
        <dsp:cNvSpPr/>
      </dsp:nvSpPr>
      <dsp:spPr>
        <a:xfrm>
          <a:off x="0" y="3585853"/>
          <a:ext cx="1600652" cy="170631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a:t>Flight Information Subsystem</a:t>
          </a:r>
          <a:endParaRPr lang="en-US" sz="1800" kern="1200"/>
        </a:p>
      </dsp:txBody>
      <dsp:txXfrm>
        <a:off x="78137" y="3663990"/>
        <a:ext cx="1444378" cy="15500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99DB8E-BA30-4AF1-8E7C-3904BC9B2551}">
      <dsp:nvSpPr>
        <dsp:cNvPr id="0" name=""/>
        <dsp:cNvSpPr/>
      </dsp:nvSpPr>
      <dsp:spPr>
        <a:xfrm>
          <a:off x="1188295" y="148"/>
          <a:ext cx="2460575" cy="147634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Requirements of our software system have been elaborated</a:t>
          </a:r>
        </a:p>
      </dsp:txBody>
      <dsp:txXfrm>
        <a:off x="1188295" y="148"/>
        <a:ext cx="2460575" cy="1476345"/>
      </dsp:txXfrm>
    </dsp:sp>
    <dsp:sp modelId="{126487D6-9748-42FC-90B2-0BCFD7550457}">
      <dsp:nvSpPr>
        <dsp:cNvPr id="0" name=""/>
        <dsp:cNvSpPr/>
      </dsp:nvSpPr>
      <dsp:spPr>
        <a:xfrm>
          <a:off x="3894928" y="148"/>
          <a:ext cx="2460575" cy="147634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This document will serve as a reference for future design and implementation of the FMS</a:t>
          </a:r>
        </a:p>
      </dsp:txBody>
      <dsp:txXfrm>
        <a:off x="3894928" y="148"/>
        <a:ext cx="2460575" cy="1476345"/>
      </dsp:txXfrm>
    </dsp:sp>
    <dsp:sp modelId="{72877796-7FEE-4625-AEF2-32DFAF6BB44F}">
      <dsp:nvSpPr>
        <dsp:cNvPr id="0" name=""/>
        <dsp:cNvSpPr/>
      </dsp:nvSpPr>
      <dsp:spPr>
        <a:xfrm>
          <a:off x="1188295" y="1722551"/>
          <a:ext cx="2460575" cy="147634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Further details will be provided by the upcoming </a:t>
          </a:r>
          <a:r>
            <a:rPr lang="en-US" sz="1800" b="0" i="1" kern="1200"/>
            <a:t>design specification</a:t>
          </a:r>
        </a:p>
      </dsp:txBody>
      <dsp:txXfrm>
        <a:off x="1188295" y="1722551"/>
        <a:ext cx="2460575" cy="1476345"/>
      </dsp:txXfrm>
    </dsp:sp>
    <dsp:sp modelId="{1979DB1D-C893-4B98-806F-75402A3AFEF9}">
      <dsp:nvSpPr>
        <dsp:cNvPr id="0" name=""/>
        <dsp:cNvSpPr/>
      </dsp:nvSpPr>
      <dsp:spPr>
        <a:xfrm>
          <a:off x="3908978" y="1712423"/>
          <a:ext cx="2460575" cy="147634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The FMS will be designed with flexibility in mind to service all airlines and ports</a:t>
          </a:r>
        </a:p>
      </dsp:txBody>
      <dsp:txXfrm>
        <a:off x="3908978" y="1712423"/>
        <a:ext cx="2460575" cy="14763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0F33C-74C9-4EBC-B2B2-866F6B23C74B}" type="datetimeFigureOut">
              <a:rPr lang="en-US" smtClean="0"/>
              <a:t>4/6/2022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3E155F-080B-4ACF-A937-099E47EF202C}" type="slidenum">
              <a:rPr lang="en-US" smtClean="0"/>
              <a:t>‹#›</a:t>
            </a:fld>
            <a:endParaRPr lang="en-US"/>
          </a:p>
        </p:txBody>
      </p:sp>
    </p:spTree>
    <p:extLst>
      <p:ext uri="{BB962C8B-B14F-4D97-AF65-F5344CB8AC3E}">
        <p14:creationId xmlns:p14="http://schemas.microsoft.com/office/powerpoint/2010/main" val="1335640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is the diagram provided by the World Bank. It illustrates the dramatic increase since 1995, putting higher demand on airports that can’t expand their infrastructure.  Recent volatility means data is needed for business decisions, not just guesswork.</a:t>
            </a:r>
          </a:p>
        </p:txBody>
      </p:sp>
      <p:sp>
        <p:nvSpPr>
          <p:cNvPr id="4" name="Slide Number Placeholder 3"/>
          <p:cNvSpPr>
            <a:spLocks noGrp="1"/>
          </p:cNvSpPr>
          <p:nvPr>
            <p:ph type="sldNum" sz="quarter" idx="5"/>
          </p:nvPr>
        </p:nvSpPr>
        <p:spPr/>
        <p:txBody>
          <a:bodyPr/>
          <a:lstStyle/>
          <a:p>
            <a:fld id="{7D3E155F-080B-4ACF-A937-099E47EF202C}" type="slidenum">
              <a:rPr lang="en-US" smtClean="0"/>
              <a:t>3</a:t>
            </a:fld>
            <a:endParaRPr lang="en-US"/>
          </a:p>
        </p:txBody>
      </p:sp>
    </p:spTree>
    <p:extLst>
      <p:ext uri="{BB962C8B-B14F-4D97-AF65-F5344CB8AC3E}">
        <p14:creationId xmlns:p14="http://schemas.microsoft.com/office/powerpoint/2010/main" val="1180815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Our currently planned list of logical views for inclusion in the database, to be revised &amp; expanded as needed. These will offer ready-made combinations of data as needed for decision-making.  Since logical views take up no actual space, they can be added, removed, and modified as needed to suit the users’ needs.</a:t>
            </a:r>
          </a:p>
        </p:txBody>
      </p:sp>
      <p:sp>
        <p:nvSpPr>
          <p:cNvPr id="4" name="Slide Number Placeholder 3"/>
          <p:cNvSpPr>
            <a:spLocks noGrp="1"/>
          </p:cNvSpPr>
          <p:nvPr>
            <p:ph type="sldNum" sz="quarter" idx="5"/>
          </p:nvPr>
        </p:nvSpPr>
        <p:spPr/>
        <p:txBody>
          <a:bodyPr/>
          <a:lstStyle/>
          <a:p>
            <a:fld id="{7D3E155F-080B-4ACF-A937-099E47EF202C}" type="slidenum">
              <a:rPr lang="en-US" smtClean="0"/>
              <a:t>29</a:t>
            </a:fld>
            <a:endParaRPr lang="en-US"/>
          </a:p>
        </p:txBody>
      </p:sp>
    </p:spTree>
    <p:extLst>
      <p:ext uri="{BB962C8B-B14F-4D97-AF65-F5344CB8AC3E}">
        <p14:creationId xmlns:p14="http://schemas.microsoft.com/office/powerpoint/2010/main" val="4126889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security approach uses “groups” of user accounts with varying levels of access and privileges.  We follow the </a:t>
            </a:r>
            <a:r>
              <a:rPr lang="en-US" b="1"/>
              <a:t>principle of least privilege</a:t>
            </a:r>
            <a:r>
              <a:rPr lang="en-US"/>
              <a:t>, which says that users and software should only be given access to the data specifically needed for their assigned job, and nothing beyond that.</a:t>
            </a:r>
          </a:p>
        </p:txBody>
      </p:sp>
      <p:sp>
        <p:nvSpPr>
          <p:cNvPr id="4" name="Slide Number Placeholder 3"/>
          <p:cNvSpPr>
            <a:spLocks noGrp="1"/>
          </p:cNvSpPr>
          <p:nvPr>
            <p:ph type="sldNum" sz="quarter" idx="5"/>
          </p:nvPr>
        </p:nvSpPr>
        <p:spPr/>
        <p:txBody>
          <a:bodyPr/>
          <a:lstStyle/>
          <a:p>
            <a:fld id="{7D3E155F-080B-4ACF-A937-099E47EF202C}" type="slidenum">
              <a:rPr lang="en-US" smtClean="0"/>
              <a:t>30</a:t>
            </a:fld>
            <a:endParaRPr lang="en-US"/>
          </a:p>
        </p:txBody>
      </p:sp>
    </p:spTree>
    <p:extLst>
      <p:ext uri="{BB962C8B-B14F-4D97-AF65-F5344CB8AC3E}">
        <p14:creationId xmlns:p14="http://schemas.microsoft.com/office/powerpoint/2010/main" val="3203181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revision only adds a week of initial maintenance time, and still projects our product delivery as taking 24 weeks.  “Initial maintenance” merely accounts for the bugs and errors which arise once a product is fully launched to a production environment.</a:t>
            </a:r>
          </a:p>
          <a:p>
            <a:endParaRPr lang="en-US"/>
          </a:p>
        </p:txBody>
      </p:sp>
      <p:sp>
        <p:nvSpPr>
          <p:cNvPr id="4" name="Slide Number Placeholder 3"/>
          <p:cNvSpPr>
            <a:spLocks noGrp="1"/>
          </p:cNvSpPr>
          <p:nvPr>
            <p:ph type="sldNum" sz="quarter" idx="5"/>
          </p:nvPr>
        </p:nvSpPr>
        <p:spPr/>
        <p:txBody>
          <a:bodyPr/>
          <a:lstStyle/>
          <a:p>
            <a:fld id="{7D3E155F-080B-4ACF-A937-099E47EF202C}" type="slidenum">
              <a:rPr lang="en-US" smtClean="0"/>
              <a:t>31</a:t>
            </a:fld>
            <a:endParaRPr lang="en-US"/>
          </a:p>
        </p:txBody>
      </p:sp>
    </p:spTree>
    <p:extLst>
      <p:ext uri="{BB962C8B-B14F-4D97-AF65-F5344CB8AC3E}">
        <p14:creationId xmlns:p14="http://schemas.microsoft.com/office/powerpoint/2010/main" val="3422174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3E155F-080B-4ACF-A937-099E47EF202C}" type="slidenum">
              <a:rPr lang="en-US" smtClean="0"/>
              <a:t>8</a:t>
            </a:fld>
            <a:endParaRPr lang="en-US"/>
          </a:p>
        </p:txBody>
      </p:sp>
    </p:spTree>
    <p:extLst>
      <p:ext uri="{BB962C8B-B14F-4D97-AF65-F5344CB8AC3E}">
        <p14:creationId xmlns:p14="http://schemas.microsoft.com/office/powerpoint/2010/main" val="3041864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the naming convention that we used for our Storage List, here we will be listing all of the entities, small comments and attributes. </a:t>
            </a:r>
          </a:p>
        </p:txBody>
      </p:sp>
      <p:sp>
        <p:nvSpPr>
          <p:cNvPr id="4" name="Slide Number Placeholder 3"/>
          <p:cNvSpPr>
            <a:spLocks noGrp="1"/>
          </p:cNvSpPr>
          <p:nvPr>
            <p:ph type="sldNum" sz="quarter" idx="5"/>
          </p:nvPr>
        </p:nvSpPr>
        <p:spPr/>
        <p:txBody>
          <a:bodyPr/>
          <a:lstStyle/>
          <a:p>
            <a:fld id="{7D3E155F-080B-4ACF-A937-099E47EF202C}" type="slidenum">
              <a:rPr lang="en-US" smtClean="0"/>
              <a:t>9</a:t>
            </a:fld>
            <a:endParaRPr lang="en-US"/>
          </a:p>
        </p:txBody>
      </p:sp>
    </p:spTree>
    <p:extLst>
      <p:ext uri="{BB962C8B-B14F-4D97-AF65-F5344CB8AC3E}">
        <p14:creationId xmlns:p14="http://schemas.microsoft.com/office/powerpoint/2010/main" val="643146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Each data entry task needs validation &amp; help within the software interface.  Users can’t just be left without feedback.  Software can provide more information beyond plain database tables.</a:t>
            </a:r>
          </a:p>
        </p:txBody>
      </p:sp>
      <p:sp>
        <p:nvSpPr>
          <p:cNvPr id="4" name="Slide Number Placeholder 3"/>
          <p:cNvSpPr>
            <a:spLocks noGrp="1"/>
          </p:cNvSpPr>
          <p:nvPr>
            <p:ph type="sldNum" sz="quarter" idx="5"/>
          </p:nvPr>
        </p:nvSpPr>
        <p:spPr/>
        <p:txBody>
          <a:bodyPr/>
          <a:lstStyle/>
          <a:p>
            <a:fld id="{7D3E155F-080B-4ACF-A937-099E47EF202C}" type="slidenum">
              <a:rPr lang="en-US" smtClean="0"/>
              <a:t>22</a:t>
            </a:fld>
            <a:endParaRPr lang="en-US"/>
          </a:p>
        </p:txBody>
      </p:sp>
    </p:spTree>
    <p:extLst>
      <p:ext uri="{BB962C8B-B14F-4D97-AF65-F5344CB8AC3E}">
        <p14:creationId xmlns:p14="http://schemas.microsoft.com/office/powerpoint/2010/main" val="342601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Data validation provides fences to keep the users on track when using the software.</a:t>
            </a:r>
          </a:p>
        </p:txBody>
      </p:sp>
      <p:sp>
        <p:nvSpPr>
          <p:cNvPr id="4" name="Slide Number Placeholder 3"/>
          <p:cNvSpPr>
            <a:spLocks noGrp="1"/>
          </p:cNvSpPr>
          <p:nvPr>
            <p:ph type="sldNum" sz="quarter" idx="5"/>
          </p:nvPr>
        </p:nvSpPr>
        <p:spPr/>
        <p:txBody>
          <a:bodyPr/>
          <a:lstStyle/>
          <a:p>
            <a:fld id="{7D3E155F-080B-4ACF-A937-099E47EF202C}" type="slidenum">
              <a:rPr lang="en-US" smtClean="0"/>
              <a:t>23</a:t>
            </a:fld>
            <a:endParaRPr lang="en-US"/>
          </a:p>
        </p:txBody>
      </p:sp>
    </p:spTree>
    <p:extLst>
      <p:ext uri="{BB962C8B-B14F-4D97-AF65-F5344CB8AC3E}">
        <p14:creationId xmlns:p14="http://schemas.microsoft.com/office/powerpoint/2010/main" val="3211178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Country, airport, and airline records all use international standard codes for identification.</a:t>
            </a:r>
          </a:p>
        </p:txBody>
      </p:sp>
      <p:sp>
        <p:nvSpPr>
          <p:cNvPr id="4" name="Slide Number Placeholder 3"/>
          <p:cNvSpPr>
            <a:spLocks noGrp="1"/>
          </p:cNvSpPr>
          <p:nvPr>
            <p:ph type="sldNum" sz="quarter" idx="5"/>
          </p:nvPr>
        </p:nvSpPr>
        <p:spPr/>
        <p:txBody>
          <a:bodyPr/>
          <a:lstStyle/>
          <a:p>
            <a:fld id="{7D3E155F-080B-4ACF-A937-099E47EF202C}" type="slidenum">
              <a:rPr lang="en-US" smtClean="0"/>
              <a:t>24</a:t>
            </a:fld>
            <a:endParaRPr lang="en-US"/>
          </a:p>
        </p:txBody>
      </p:sp>
    </p:spTree>
    <p:extLst>
      <p:ext uri="{BB962C8B-B14F-4D97-AF65-F5344CB8AC3E}">
        <p14:creationId xmlns:p14="http://schemas.microsoft.com/office/powerpoint/2010/main" val="1053447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Aircraft type codes are from IATA standards</a:t>
            </a:r>
          </a:p>
        </p:txBody>
      </p:sp>
      <p:sp>
        <p:nvSpPr>
          <p:cNvPr id="4" name="Slide Number Placeholder 3"/>
          <p:cNvSpPr>
            <a:spLocks noGrp="1"/>
          </p:cNvSpPr>
          <p:nvPr>
            <p:ph type="sldNum" sz="quarter" idx="5"/>
          </p:nvPr>
        </p:nvSpPr>
        <p:spPr/>
        <p:txBody>
          <a:bodyPr/>
          <a:lstStyle/>
          <a:p>
            <a:fld id="{7D3E155F-080B-4ACF-A937-099E47EF202C}" type="slidenum">
              <a:rPr lang="en-US" smtClean="0"/>
              <a:t>26</a:t>
            </a:fld>
            <a:endParaRPr lang="en-US"/>
          </a:p>
        </p:txBody>
      </p:sp>
    </p:spTree>
    <p:extLst>
      <p:ext uri="{BB962C8B-B14F-4D97-AF65-F5344CB8AC3E}">
        <p14:creationId xmlns:p14="http://schemas.microsoft.com/office/powerpoint/2010/main" val="466023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list of operations provided per entity.  This includes</a:t>
            </a:r>
          </a:p>
          <a:p>
            <a:pPr marL="228600" indent="-228600">
              <a:buFont typeface="+mj-lt"/>
              <a:buAutoNum type="arabicPeriod"/>
            </a:pPr>
            <a:r>
              <a:rPr lang="en-US"/>
              <a:t>Addition</a:t>
            </a:r>
          </a:p>
          <a:p>
            <a:pPr marL="228600" indent="-228600">
              <a:buFont typeface="+mj-lt"/>
              <a:buAutoNum type="arabicPeriod"/>
            </a:pPr>
            <a:r>
              <a:rPr lang="en-US"/>
              <a:t>Modification if supported</a:t>
            </a:r>
          </a:p>
          <a:p>
            <a:pPr marL="228600" indent="-228600">
              <a:buFont typeface="+mj-lt"/>
              <a:buAutoNum type="arabicPeriod"/>
            </a:pPr>
            <a:r>
              <a:rPr lang="en-US"/>
              <a:t>Deletion</a:t>
            </a:r>
          </a:p>
          <a:p>
            <a:pPr marL="228600" indent="-228600">
              <a:buFont typeface="+mj-lt"/>
              <a:buAutoNum type="arabicPeriod"/>
            </a:pPr>
            <a:r>
              <a:rPr lang="en-US"/>
              <a:t>Inquiries</a:t>
            </a:r>
          </a:p>
          <a:p>
            <a:pPr marL="228600" indent="-228600">
              <a:buFont typeface="+mj-lt"/>
              <a:buAutoNum type="arabicPeriod"/>
            </a:pPr>
            <a:r>
              <a:rPr lang="en-US"/>
              <a:t>Report generation when applicable</a:t>
            </a:r>
          </a:p>
        </p:txBody>
      </p:sp>
      <p:sp>
        <p:nvSpPr>
          <p:cNvPr id="4" name="Slide Number Placeholder 3"/>
          <p:cNvSpPr>
            <a:spLocks noGrp="1"/>
          </p:cNvSpPr>
          <p:nvPr>
            <p:ph type="sldNum" sz="quarter" idx="5"/>
          </p:nvPr>
        </p:nvSpPr>
        <p:spPr/>
        <p:txBody>
          <a:bodyPr/>
          <a:lstStyle/>
          <a:p>
            <a:fld id="{7D3E155F-080B-4ACF-A937-099E47EF202C}" type="slidenum">
              <a:rPr lang="en-US" smtClean="0"/>
              <a:t>27</a:t>
            </a:fld>
            <a:endParaRPr lang="en-US"/>
          </a:p>
        </p:txBody>
      </p:sp>
    </p:spTree>
    <p:extLst>
      <p:ext uri="{BB962C8B-B14F-4D97-AF65-F5344CB8AC3E}">
        <p14:creationId xmlns:p14="http://schemas.microsoft.com/office/powerpoint/2010/main" val="3249752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Each subsystem is populated with data in a specific order, so as to maintain integrity.  Port Information contains keys needed by Airline &amp; Airport, and Flight information relies on both being populated.</a:t>
            </a:r>
          </a:p>
        </p:txBody>
      </p:sp>
      <p:sp>
        <p:nvSpPr>
          <p:cNvPr id="4" name="Slide Number Placeholder 3"/>
          <p:cNvSpPr>
            <a:spLocks noGrp="1"/>
          </p:cNvSpPr>
          <p:nvPr>
            <p:ph type="sldNum" sz="quarter" idx="5"/>
          </p:nvPr>
        </p:nvSpPr>
        <p:spPr/>
        <p:txBody>
          <a:bodyPr/>
          <a:lstStyle/>
          <a:p>
            <a:fld id="{7D3E155F-080B-4ACF-A937-099E47EF202C}" type="slidenum">
              <a:rPr lang="en-US" smtClean="0"/>
              <a:t>28</a:t>
            </a:fld>
            <a:endParaRPr lang="en-US"/>
          </a:p>
        </p:txBody>
      </p:sp>
    </p:spTree>
    <p:extLst>
      <p:ext uri="{BB962C8B-B14F-4D97-AF65-F5344CB8AC3E}">
        <p14:creationId xmlns:p14="http://schemas.microsoft.com/office/powerpoint/2010/main" val="3731997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2382" y="6400800"/>
            <a:ext cx="914161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90000"/>
              </a:lnSpc>
              <a:defRPr sz="6000" spc="-38"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825038" y="4645152"/>
            <a:ext cx="7543800" cy="1143000"/>
          </a:xfrm>
        </p:spPr>
        <p:txBody>
          <a:bodyPr lIns="91440" rIns="91440">
            <a:normAutofit/>
          </a:bodyPr>
          <a:lstStyle>
            <a:lvl1pPr marL="0" indent="0" algn="l">
              <a:buNone/>
              <a:defRPr sz="1800" cap="all" spc="150" baseline="0">
                <a:solidFill>
                  <a:schemeClr val="tx1"/>
                </a:solidFill>
                <a:latin typeface="+mn-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905744" y="4474741"/>
            <a:ext cx="7406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4/6/2022</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6419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4/6/2022</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16210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2382" y="6400800"/>
            <a:ext cx="914161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4/6/2022</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27034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50">
                <a:latin typeface="+mj-lt"/>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4/6/2022</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44780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2382" y="6400800"/>
            <a:ext cx="914161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90000"/>
              </a:lnSpc>
              <a:defRPr sz="6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822960" y="4663440"/>
            <a:ext cx="7543800" cy="1143000"/>
          </a:xfrm>
        </p:spPr>
        <p:txBody>
          <a:bodyPr lIns="91440" rIns="91440" anchor="t" anchorCtr="0">
            <a:normAutofit/>
          </a:bodyPr>
          <a:lstStyle>
            <a:lvl1pPr marL="0" indent="0">
              <a:buNone/>
              <a:defRPr sz="1800" cap="all" spc="150" baseline="0">
                <a:solidFill>
                  <a:schemeClr val="tx1"/>
                </a:solidFill>
                <a:latin typeface="+mn-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905744" y="4485132"/>
            <a:ext cx="7406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4/6/2022</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90223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p>
        </p:txBody>
      </p:sp>
      <p:sp>
        <p:nvSpPr>
          <p:cNvPr id="3" name="Content Placeholder 2"/>
          <p:cNvSpPr>
            <a:spLocks noGrp="1"/>
          </p:cNvSpPr>
          <p:nvPr>
            <p:ph sz="half" idx="1"/>
          </p:nvPr>
        </p:nvSpPr>
        <p:spPr>
          <a:xfrm>
            <a:off x="822960" y="2120900"/>
            <a:ext cx="3479802"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86958" y="2120900"/>
            <a:ext cx="3479802"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4/6/2022</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8119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p>
        </p:txBody>
      </p:sp>
      <p:sp>
        <p:nvSpPr>
          <p:cNvPr id="3" name="Text Placeholder 2"/>
          <p:cNvSpPr>
            <a:spLocks noGrp="1"/>
          </p:cNvSpPr>
          <p:nvPr>
            <p:ph type="body" idx="1"/>
          </p:nvPr>
        </p:nvSpPr>
        <p:spPr>
          <a:xfrm>
            <a:off x="822960" y="2057400"/>
            <a:ext cx="3479802" cy="736282"/>
          </a:xfrm>
        </p:spPr>
        <p:txBody>
          <a:bodyPr lIns="91440" rIns="91440" anchor="ctr">
            <a:normAutofit/>
          </a:bodyPr>
          <a:lstStyle>
            <a:lvl1pPr marL="0" indent="0">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2958275"/>
            <a:ext cx="3479802"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86958" y="2057400"/>
            <a:ext cx="3479802" cy="736282"/>
          </a:xfrm>
        </p:spPr>
        <p:txBody>
          <a:bodyPr lIns="91440" rIns="91440" anchor="ctr">
            <a:normAutofit/>
          </a:bodyPr>
          <a:lstStyle>
            <a:lvl1pPr marL="0" indent="0">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6958" y="2958274"/>
            <a:ext cx="3479802"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4/6/2022</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39937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4/6/2022</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13614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2382" y="6400800"/>
            <a:ext cx="914161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4/6/2022</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42499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2" y="0"/>
            <a:ext cx="3490722"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82600" y="786384"/>
            <a:ext cx="2638175" cy="2093975"/>
          </a:xfrm>
        </p:spPr>
        <p:txBody>
          <a:bodyPr anchor="b">
            <a:normAutofit/>
          </a:bodyPr>
          <a:lstStyle>
            <a:lvl1pPr>
              <a:lnSpc>
                <a:spcPct val="90000"/>
              </a:lnSpc>
              <a:defRPr sz="27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094238" y="812800"/>
            <a:ext cx="4446258"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2599" y="3043051"/>
            <a:ext cx="2638175" cy="3064505"/>
          </a:xfrm>
        </p:spPr>
        <p:txBody>
          <a:bodyPr lIns="91440" rIns="91440">
            <a:normAutofit/>
          </a:bodyPr>
          <a:lstStyle>
            <a:lvl1pPr marL="0" indent="0">
              <a:buNone/>
              <a:defRPr sz="13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82598" y="6446521"/>
            <a:ext cx="2638176" cy="365125"/>
          </a:xfrm>
        </p:spPr>
        <p:txBody>
          <a:bodyPr/>
          <a:lstStyle>
            <a:lvl1pPr algn="l">
              <a:defRPr/>
            </a:lvl1pPr>
          </a:lstStyle>
          <a:p>
            <a:fld id="{92BEA474-078D-4E9B-9B14-09A87B19DC46}" type="datetime1">
              <a:rPr lang="en-US" smtClean="0"/>
              <a:t>4/6/2022</a:t>
            </a:fld>
            <a:endParaRPr lang="en-US"/>
          </a:p>
        </p:txBody>
      </p:sp>
      <p:sp>
        <p:nvSpPr>
          <p:cNvPr id="6" name="Footer Placeholder 5"/>
          <p:cNvSpPr>
            <a:spLocks noGrp="1"/>
          </p:cNvSpPr>
          <p:nvPr>
            <p:ph type="ftr" sz="quarter" idx="11"/>
          </p:nvPr>
        </p:nvSpPr>
        <p:spPr>
          <a:xfrm>
            <a:off x="4094238" y="6446521"/>
            <a:ext cx="4000514"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3294242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9141619"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2" y="0"/>
            <a:ext cx="9143989" cy="4578350"/>
          </a:xfrm>
          <a:solidFill>
            <a:schemeClr val="bg1">
              <a:lumMod val="85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2" name="Title 1"/>
          <p:cNvSpPr>
            <a:spLocks noGrp="1"/>
          </p:cNvSpPr>
          <p:nvPr>
            <p:ph type="title"/>
          </p:nvPr>
        </p:nvSpPr>
        <p:spPr>
          <a:xfrm>
            <a:off x="822960" y="4799362"/>
            <a:ext cx="7585234" cy="743682"/>
          </a:xfrm>
        </p:spPr>
        <p:txBody>
          <a:bodyPr tIns="0" bIns="0" anchor="b">
            <a:noAutofit/>
          </a:bodyPr>
          <a:lstStyle>
            <a:lvl1pPr>
              <a:defRPr sz="27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822959" y="5715000"/>
            <a:ext cx="7584948" cy="609600"/>
          </a:xfrm>
        </p:spPr>
        <p:txBody>
          <a:bodyPr lIns="91440" tIns="0" rIns="91440" bIns="0">
            <a:normAutofit/>
          </a:bodyPr>
          <a:lstStyle>
            <a:lvl1pPr marL="0" indent="0">
              <a:spcBef>
                <a:spcPts val="0"/>
              </a:spcBef>
              <a:spcAft>
                <a:spcPts val="450"/>
              </a:spcAft>
              <a:buNone/>
              <a:defRPr sz="13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4/6/2022</a:t>
            </a:fld>
            <a:endParaRPr lang="en-US"/>
          </a:p>
        </p:txBody>
      </p:sp>
      <p:sp>
        <p:nvSpPr>
          <p:cNvPr id="6" name="Footer Placeholder 5"/>
          <p:cNvSpPr>
            <a:spLocks noGrp="1"/>
          </p:cNvSpPr>
          <p:nvPr>
            <p:ph type="ftr" sz="quarter" idx="11"/>
          </p:nvPr>
        </p:nvSpPr>
        <p:spPr>
          <a:xfrm>
            <a:off x="822959" y="6446839"/>
            <a:ext cx="5113697"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13817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2382" y="6400800"/>
            <a:ext cx="914161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822960" y="2108202"/>
            <a:ext cx="75438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163819" y="6446839"/>
            <a:ext cx="1938638" cy="365125"/>
          </a:xfrm>
          <a:prstGeom prst="rect">
            <a:avLst/>
          </a:prstGeom>
        </p:spPr>
        <p:txBody>
          <a:bodyPr vert="horz" lIns="91440" tIns="45720" rIns="91440" bIns="45720" rtlCol="0" anchor="ctr"/>
          <a:lstStyle>
            <a:lvl1pPr algn="r">
              <a:defRPr sz="600">
                <a:solidFill>
                  <a:srgbClr val="FFFFFF"/>
                </a:solidFill>
              </a:defRPr>
            </a:lvl1pPr>
          </a:lstStyle>
          <a:p>
            <a:fld id="{62D6E202-B606-4609-B914-27C9371A1F6D}" type="datetime1">
              <a:rPr lang="en-US" smtClean="0"/>
              <a:t>4/6/2022</a:t>
            </a:fld>
            <a:endParaRPr lang="en-US"/>
          </a:p>
        </p:txBody>
      </p:sp>
      <p:sp>
        <p:nvSpPr>
          <p:cNvPr id="5" name="Footer Placeholder 4"/>
          <p:cNvSpPr>
            <a:spLocks noGrp="1"/>
          </p:cNvSpPr>
          <p:nvPr>
            <p:ph type="ftr" sz="quarter" idx="3"/>
          </p:nvPr>
        </p:nvSpPr>
        <p:spPr>
          <a:xfrm>
            <a:off x="822959" y="6446839"/>
            <a:ext cx="5113697" cy="365125"/>
          </a:xfrm>
          <a:prstGeom prst="rect">
            <a:avLst/>
          </a:prstGeom>
        </p:spPr>
        <p:txBody>
          <a:bodyPr vert="horz" lIns="91440" tIns="45720" rIns="91440" bIns="45720" rtlCol="0" anchor="ctr"/>
          <a:lstStyle>
            <a:lvl1pPr algn="l">
              <a:defRPr sz="6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8245186" y="6446839"/>
            <a:ext cx="585008" cy="365125"/>
          </a:xfrm>
          <a:prstGeom prst="rect">
            <a:avLst/>
          </a:prstGeom>
        </p:spPr>
        <p:txBody>
          <a:bodyPr vert="horz" lIns="91440" tIns="45720" rIns="91440" bIns="45720" rtlCol="0" anchor="ctr"/>
          <a:lstStyle>
            <a:lvl1pPr algn="l">
              <a:defRPr sz="6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895149" y="1897380"/>
            <a:ext cx="74752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17736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685800" rtl="0" eaLnBrk="1" latinLnBrk="0" hangingPunct="1">
        <a:lnSpc>
          <a:spcPct val="90000"/>
        </a:lnSpc>
        <a:spcBef>
          <a:spcPct val="0"/>
        </a:spcBef>
        <a:buNone/>
        <a:defRPr sz="315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120000"/>
        </a:lnSpc>
        <a:spcBef>
          <a:spcPts val="900"/>
        </a:spcBef>
        <a:spcAft>
          <a:spcPts val="150"/>
        </a:spcAft>
        <a:buClr>
          <a:schemeClr val="accent1"/>
        </a:buClr>
        <a:buSzPct val="100000"/>
        <a:buFont typeface="Calibri" panose="020F0502020204030204" pitchFamily="34" charset="0"/>
        <a:buChar char=" "/>
        <a:defRPr sz="1350" kern="1200">
          <a:solidFill>
            <a:schemeClr val="tx1">
              <a:lumMod val="75000"/>
              <a:lumOff val="25000"/>
            </a:schemeClr>
          </a:solidFill>
          <a:latin typeface="+mn-lt"/>
          <a:ea typeface="+mn-ea"/>
          <a:cs typeface="+mn-cs"/>
        </a:defRPr>
      </a:lvl1pPr>
      <a:lvl2pPr marL="288036" indent="-137160" algn="l" defTabSz="685800" rtl="0" eaLnBrk="1" latinLnBrk="0" hangingPunct="1">
        <a:lnSpc>
          <a:spcPct val="120000"/>
        </a:lnSpc>
        <a:spcBef>
          <a:spcPts val="150"/>
        </a:spcBef>
        <a:spcAft>
          <a:spcPts val="300"/>
        </a:spcAft>
        <a:buClrTx/>
        <a:buFont typeface="Calibri" pitchFamily="34" charset="0"/>
        <a:buChar char="◦"/>
        <a:defRPr sz="1200" kern="1200">
          <a:solidFill>
            <a:schemeClr val="tx1">
              <a:lumMod val="75000"/>
              <a:lumOff val="25000"/>
            </a:schemeClr>
          </a:solidFill>
          <a:latin typeface="+mn-lt"/>
          <a:ea typeface="+mn-ea"/>
          <a:cs typeface="+mn-cs"/>
        </a:defRPr>
      </a:lvl2pPr>
      <a:lvl3pPr marL="425196" indent="-137160" algn="l" defTabSz="685800" rtl="0" eaLnBrk="1" latinLnBrk="0" hangingPunct="1">
        <a:lnSpc>
          <a:spcPct val="120000"/>
        </a:lnSpc>
        <a:spcBef>
          <a:spcPts val="150"/>
        </a:spcBef>
        <a:spcAft>
          <a:spcPts val="300"/>
        </a:spcAft>
        <a:buClrTx/>
        <a:buFont typeface="Calibri" pitchFamily="34" charset="0"/>
        <a:buChar char="◦"/>
        <a:defRPr sz="900" kern="1200">
          <a:solidFill>
            <a:schemeClr val="tx1">
              <a:lumMod val="75000"/>
              <a:lumOff val="25000"/>
            </a:schemeClr>
          </a:solidFill>
          <a:latin typeface="+mn-lt"/>
          <a:ea typeface="+mn-ea"/>
          <a:cs typeface="+mn-cs"/>
        </a:defRPr>
      </a:lvl3pPr>
      <a:lvl4pPr marL="562356" indent="-137160" algn="l" defTabSz="685800" rtl="0" eaLnBrk="1" latinLnBrk="0" hangingPunct="1">
        <a:lnSpc>
          <a:spcPct val="120000"/>
        </a:lnSpc>
        <a:spcBef>
          <a:spcPts val="150"/>
        </a:spcBef>
        <a:spcAft>
          <a:spcPts val="300"/>
        </a:spcAft>
        <a:buClrTx/>
        <a:buFont typeface="Calibri" pitchFamily="34" charset="0"/>
        <a:buChar char="◦"/>
        <a:defRPr sz="900" kern="1200">
          <a:solidFill>
            <a:schemeClr val="tx1">
              <a:lumMod val="75000"/>
              <a:lumOff val="25000"/>
            </a:schemeClr>
          </a:solidFill>
          <a:latin typeface="+mn-lt"/>
          <a:ea typeface="+mn-ea"/>
          <a:cs typeface="+mn-cs"/>
        </a:defRPr>
      </a:lvl4pPr>
      <a:lvl5pPr marL="699516" indent="-137160" algn="l" defTabSz="685800" rtl="0" eaLnBrk="1" latinLnBrk="0" hangingPunct="1">
        <a:lnSpc>
          <a:spcPct val="120000"/>
        </a:lnSpc>
        <a:spcBef>
          <a:spcPts val="150"/>
        </a:spcBef>
        <a:spcAft>
          <a:spcPts val="300"/>
        </a:spcAft>
        <a:buClrTx/>
        <a:buFont typeface="Calibri" pitchFamily="34" charset="0"/>
        <a:buChar char="◦"/>
        <a:defRPr sz="90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hyperlink" Target="http://flickr.com/photos/slasher-fun/4133331376" TargetMode="External"/><Relationship Id="rId7" Type="http://schemas.openxmlformats.org/officeDocument/2006/relationships/diagramColors" Target="../diagrams/colors7.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33.xml.rels><?xml version="1.0" encoding="UTF-8" standalone="yes"?>
<Relationships xmlns="http://schemas.openxmlformats.org/package/2006/relationships"><Relationship Id="rId3" Type="http://schemas.openxmlformats.org/officeDocument/2006/relationships/hyperlink" Target="https://www.faa.gov/documentLibrary/media/Order/7340_2F_Bsc_w_Chgs_1-3_Contractions.pdf" TargetMode="External"/><Relationship Id="rId2" Type="http://schemas.openxmlformats.org/officeDocument/2006/relationships/hyperlink" Target="https://data.worldbank.org/indicator/ST.INT.ARVL"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eroplane taking off against dramatic sky">
            <a:extLst>
              <a:ext uri="{FF2B5EF4-FFF2-40B4-BE49-F238E27FC236}">
                <a16:creationId xmlns:a16="http://schemas.microsoft.com/office/drawing/2014/main" id="{3E594F02-B0DF-494D-8BE6-5CD4216B2F5B}"/>
              </a:ext>
            </a:extLst>
          </p:cNvPr>
          <p:cNvPicPr>
            <a:picLocks noChangeAspect="1"/>
          </p:cNvPicPr>
          <p:nvPr/>
        </p:nvPicPr>
        <p:blipFill rotWithShape="1">
          <a:blip r:embed="rId2"/>
          <a:srcRect t="38487" b="890"/>
          <a:stretch/>
        </p:blipFill>
        <p:spPr>
          <a:xfrm>
            <a:off x="-24" y="857257"/>
            <a:ext cx="9144023" cy="3686300"/>
          </a:xfrm>
          <a:prstGeom prst="rect">
            <a:avLst/>
          </a:prstGeom>
        </p:spPr>
      </p:pic>
      <p:sp>
        <p:nvSpPr>
          <p:cNvPr id="9" name="Rectangle 8">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543557"/>
            <a:ext cx="9141714" cy="145719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080A6B0-FA4A-4269-8F9A-3D74E608BE58}"/>
              </a:ext>
            </a:extLst>
          </p:cNvPr>
          <p:cNvSpPr>
            <a:spLocks noGrp="1"/>
          </p:cNvSpPr>
          <p:nvPr>
            <p:ph type="ctrTitle"/>
          </p:nvPr>
        </p:nvSpPr>
        <p:spPr>
          <a:xfrm>
            <a:off x="373229" y="4697730"/>
            <a:ext cx="5601226" cy="960121"/>
          </a:xfrm>
        </p:spPr>
        <p:txBody>
          <a:bodyPr anchor="ctr">
            <a:normAutofit fontScale="90000"/>
          </a:bodyPr>
          <a:lstStyle/>
          <a:p>
            <a:pPr algn="r"/>
            <a:r>
              <a:rPr lang="en-US" sz="3600">
                <a:solidFill>
                  <a:srgbClr val="FFFFFF"/>
                </a:solidFill>
              </a:rPr>
              <a:t>Requirements Specification</a:t>
            </a:r>
          </a:p>
        </p:txBody>
      </p:sp>
      <p:sp>
        <p:nvSpPr>
          <p:cNvPr id="3" name="Subtitle 2">
            <a:extLst>
              <a:ext uri="{FF2B5EF4-FFF2-40B4-BE49-F238E27FC236}">
                <a16:creationId xmlns:a16="http://schemas.microsoft.com/office/drawing/2014/main" id="{8FD8C0EC-1144-4523-94A1-D4281A6C998E}"/>
              </a:ext>
            </a:extLst>
          </p:cNvPr>
          <p:cNvSpPr>
            <a:spLocks noGrp="1"/>
          </p:cNvSpPr>
          <p:nvPr>
            <p:ph type="subTitle" idx="1"/>
          </p:nvPr>
        </p:nvSpPr>
        <p:spPr>
          <a:xfrm>
            <a:off x="6217185" y="4697729"/>
            <a:ext cx="2305309" cy="960120"/>
          </a:xfrm>
        </p:spPr>
        <p:txBody>
          <a:bodyPr anchor="ctr">
            <a:normAutofit/>
          </a:bodyPr>
          <a:lstStyle/>
          <a:p>
            <a:r>
              <a:rPr lang="en-US" sz="1125">
                <a:solidFill>
                  <a:srgbClr val="FFFFFF"/>
                </a:solidFill>
              </a:rPr>
              <a:t>Lambert Air Management System</a:t>
            </a:r>
          </a:p>
        </p:txBody>
      </p:sp>
      <p:cxnSp>
        <p:nvCxnSpPr>
          <p:cNvPr id="11" name="Straight Connector 10">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5649610" y="5177790"/>
            <a:ext cx="8915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descr="Logo&#10;&#10;Description automatically generated">
            <a:extLst>
              <a:ext uri="{FF2B5EF4-FFF2-40B4-BE49-F238E27FC236}">
                <a16:creationId xmlns:a16="http://schemas.microsoft.com/office/drawing/2014/main" id="{9C35FBAE-390F-42D4-912D-AEB347CC1952}"/>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5909" b="95541" l="5958" r="91751">
                        <a14:foregroundMark x1="51332" y1="20753" x2="51332" y2="20753"/>
                        <a14:foregroundMark x1="91865" y1="51051" x2="91865" y2="51051"/>
                        <a14:foregroundMark x1="66523" y1="8494" x2="66523" y2="8494"/>
                        <a14:foregroundMark x1="7847" y1="79510" x2="7847" y2="79510"/>
                        <a14:foregroundMark x1="43772" y1="92382" x2="43772" y2="92382"/>
                        <a14:foregroundMark x1="78330" y1="20403" x2="78330" y2="20403"/>
                        <a14:foregroundMark x1="26494" y1="53152" x2="26494" y2="53152"/>
                        <a14:foregroundMark x1="28438" y1="54203" x2="28438" y2="54203"/>
                        <a14:foregroundMark x1="26206" y1="54553" x2="26206" y2="54553"/>
                        <a14:foregroundMark x1="34989" y1="43345" x2="34989" y2="43345"/>
                        <a14:foregroundMark x1="41325" y1="44046" x2="41325" y2="44046"/>
                        <a14:foregroundMark x1="44060" y1="42557" x2="44060" y2="42557"/>
                        <a14:foregroundMark x1="46940" y1="42907" x2="46940" y2="42907"/>
                        <a14:foregroundMark x1="49100" y1="43082" x2="49100" y2="43082"/>
                        <a14:foregroundMark x1="39309" y1="23905" x2="39309" y2="23905"/>
                        <a14:foregroundMark x1="34917" y1="18564" x2="34917" y2="18564"/>
                        <a14:foregroundMark x1="34125" y1="24081" x2="34125" y2="24081"/>
                        <a14:foregroundMark x1="39525" y1="34588" x2="39525" y2="34588"/>
                        <a14:foregroundMark x1="54644" y1="25306" x2="54644" y2="25306"/>
                        <a14:foregroundMark x1="60331" y1="33275" x2="60331" y2="33275"/>
                        <a14:foregroundMark x1="57595" y1="32837" x2="57595" y2="32837"/>
                        <a14:foregroundMark x1="70986" y1="7881" x2="70986" y2="7881"/>
                        <a14:foregroundMark x1="59179" y1="6918" x2="59179" y2="6918"/>
                        <a14:foregroundMark x1="6120" y1="79422" x2="6120" y2="79422"/>
                        <a14:foregroundMark x1="35277" y1="18827" x2="35277" y2="18827"/>
                        <a14:foregroundMark x1="56004" y1="95652" x2="56004" y2="95652"/>
                        <a14:foregroundMark x1="49038" y1="6577" x2="49038" y2="6577"/>
                        <a14:foregroundMark x1="34922" y1="55518" x2="34922" y2="55518"/>
                        <a14:foregroundMark x1="51696" y1="41583" x2="51696" y2="41583"/>
                        <a14:foregroundMark x1="54170" y1="42140" x2="54170" y2="42140"/>
                        <a14:foregroundMark x1="57195" y1="5909" x2="57195" y2="5909"/>
                        <a14:foregroundMark x1="36572" y1="16276" x2="36572" y2="16276"/>
                        <a14:foregroundMark x1="36664" y1="16276" x2="36664" y2="16276"/>
                        <a14:foregroundMark x1="26031" y1="54849" x2="26031" y2="54849"/>
                        <a14:foregroundMark x1="46196" y1="41918" x2="46196" y2="41918"/>
                        <a14:backgroundMark x1="49460" y1="30648" x2="49460" y2="30648"/>
                        <a14:backgroundMark x1="53636" y1="44483" x2="53636" y2="44483"/>
                        <a14:backgroundMark x1="62779" y1="39580" x2="62779" y2="39580"/>
                        <a14:backgroundMark x1="69762" y1="13047" x2="69762" y2="13047"/>
                        <a14:backgroundMark x1="63715" y1="39405" x2="63715" y2="39405"/>
                        <a14:backgroundMark x1="47156" y1="55604" x2="47156" y2="55604"/>
                        <a14:backgroundMark x1="28582" y1="60158" x2="28582" y2="60158"/>
                        <a14:backgroundMark x1="25990" y1="54378" x2="25990" y2="54378"/>
                        <a14:backgroundMark x1="26134" y1="54378" x2="26134" y2="54378"/>
                        <a14:backgroundMark x1="26206" y1="54378" x2="26206" y2="54378"/>
                        <a14:backgroundMark x1="47660" y1="43870" x2="47660" y2="43870"/>
                        <a14:backgroundMark x1="40317" y1="44483" x2="40317" y2="44483"/>
                        <a14:backgroundMark x1="45284" y1="43433" x2="45284" y2="43433"/>
                        <a14:backgroundMark x1="79122" y1="57356" x2="79122" y2="57356"/>
                        <a14:backgroundMark x1="56947" y1="42732" x2="56947" y2="42732"/>
                        <a14:backgroundMark x1="57451" y1="44921" x2="57451" y2="44921"/>
                        <a14:backgroundMark x1="65443" y1="10508" x2="65443" y2="10508"/>
                        <a14:backgroundMark x1="34701" y1="18476" x2="34701" y2="18476"/>
                        <a14:backgroundMark x1="63931" y1="39054" x2="63931" y2="39054"/>
                        <a14:backgroundMark x1="46196" y1="61984" x2="46196" y2="61984"/>
                        <a14:backgroundMark x1="46563" y1="61873" x2="46563" y2="61873"/>
                        <a14:backgroundMark x1="52154" y1="59866" x2="52154" y2="59866"/>
                        <a14:backgroundMark x1="51329" y1="59978" x2="51329" y2="59978"/>
                        <a14:backgroundMark x1="49221" y1="54069" x2="49221" y2="54069"/>
                        <a14:backgroundMark x1="66086" y1="11371" x2="66086" y2="11371"/>
                        <a14:backgroundMark x1="68653" y1="11483" x2="68653" y2="11483"/>
                        <a14:backgroundMark x1="53529" y1="49387" x2="53529" y2="49387"/>
                        <a14:backgroundMark x1="47754" y1="60089" x2="47754" y2="60089"/>
                        <a14:backgroundMark x1="78827" y1="56076" x2="78827" y2="56076"/>
                        <a14:backgroundMark x1="77360" y1="55072" x2="77360" y2="55072"/>
                        <a14:backgroundMark x1="78827" y1="55518" x2="78827" y2="55518"/>
                        <a14:backgroundMark x1="49038" y1="6577" x2="49038" y2="6577"/>
                        <a14:backgroundMark x1="41705" y1="13043" x2="41705" y2="13043"/>
                        <a14:backgroundMark x1="36664" y1="16499" x2="36664" y2="16499"/>
                        <a14:backgroundMark x1="26123" y1="54515" x2="26123" y2="54515"/>
                        <a14:backgroundMark x1="26123" y1="54627" x2="26123" y2="54627"/>
                        <a14:backgroundMark x1="54904" y1="44147" x2="54904" y2="44147"/>
                        <a14:backgroundMark x1="62695" y1="33445" x2="62695" y2="33445"/>
                        <a14:backgroundMark x1="47113" y1="42698" x2="47113" y2="42698"/>
                        <a14:backgroundMark x1="47113" y1="42921" x2="47113" y2="42921"/>
                      </a14:backgroundRemoval>
                    </a14:imgEffect>
                  </a14:imgLayer>
                </a14:imgProps>
              </a:ext>
              <a:ext uri="{28A0092B-C50C-407E-A947-70E740481C1C}">
                <a14:useLocalDpi xmlns:a14="http://schemas.microsoft.com/office/drawing/2010/main" val="0"/>
              </a:ext>
            </a:extLst>
          </a:blip>
          <a:stretch>
            <a:fillRect/>
          </a:stretch>
        </p:blipFill>
        <p:spPr>
          <a:xfrm>
            <a:off x="6106393" y="1234440"/>
            <a:ext cx="2880291" cy="23680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itle 1">
            <a:extLst>
              <a:ext uri="{FF2B5EF4-FFF2-40B4-BE49-F238E27FC236}">
                <a16:creationId xmlns:a16="http://schemas.microsoft.com/office/drawing/2014/main" id="{CB6AD9BA-DED5-4E5E-98BC-24A8F2BD9680}"/>
              </a:ext>
            </a:extLst>
          </p:cNvPr>
          <p:cNvSpPr txBox="1">
            <a:spLocks/>
          </p:cNvSpPr>
          <p:nvPr/>
        </p:nvSpPr>
        <p:spPr>
          <a:xfrm>
            <a:off x="1880512" y="5812021"/>
            <a:ext cx="5382950" cy="810005"/>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6000" kern="1200" spc="-38" baseline="0">
                <a:solidFill>
                  <a:schemeClr val="tx1">
                    <a:lumMod val="85000"/>
                    <a:lumOff val="15000"/>
                  </a:schemeClr>
                </a:solidFill>
                <a:latin typeface="+mj-lt"/>
                <a:ea typeface="+mj-ea"/>
                <a:cs typeface="+mj-cs"/>
              </a:defRPr>
            </a:lvl1pPr>
          </a:lstStyle>
          <a:p>
            <a:pPr algn="ctr"/>
            <a:r>
              <a:rPr lang="en-US" sz="1000">
                <a:solidFill>
                  <a:srgbClr val="FFFFFF"/>
                </a:solidFill>
                <a:latin typeface="+mn-lt"/>
              </a:rPr>
              <a:t>Authors: Josh Snider, Matthew Lavin and Andrew Daur</a:t>
            </a:r>
          </a:p>
          <a:p>
            <a:pPr algn="ctr"/>
            <a:r>
              <a:rPr lang="en-US" sz="1000">
                <a:solidFill>
                  <a:srgbClr val="FFFFFF"/>
                </a:solidFill>
                <a:latin typeface="+mn-lt"/>
              </a:rPr>
              <a:t>Professor: Dr. Elvis Foster</a:t>
            </a:r>
          </a:p>
          <a:p>
            <a:pPr algn="ctr"/>
            <a:r>
              <a:rPr lang="en-US" sz="1000">
                <a:solidFill>
                  <a:srgbClr val="FFFFFF"/>
                </a:solidFill>
                <a:latin typeface="+mn-lt"/>
              </a:rPr>
              <a:t>Class: CS 440</a:t>
            </a:r>
          </a:p>
        </p:txBody>
      </p:sp>
    </p:spTree>
    <p:extLst>
      <p:ext uri="{BB962C8B-B14F-4D97-AF65-F5344CB8AC3E}">
        <p14:creationId xmlns:p14="http://schemas.microsoft.com/office/powerpoint/2010/main" val="21023220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26A6F-75A5-48C8-8791-7B51410AA3ED}"/>
              </a:ext>
            </a:extLst>
          </p:cNvPr>
          <p:cNvSpPr>
            <a:spLocks noGrp="1"/>
          </p:cNvSpPr>
          <p:nvPr>
            <p:ph type="title"/>
          </p:nvPr>
        </p:nvSpPr>
        <p:spPr/>
        <p:txBody>
          <a:bodyPr/>
          <a:lstStyle/>
          <a:p>
            <a:r>
              <a:rPr lang="en-US"/>
              <a:t>Countries (E01)</a:t>
            </a:r>
          </a:p>
        </p:txBody>
      </p:sp>
      <p:graphicFrame>
        <p:nvGraphicFramePr>
          <p:cNvPr id="5" name="Content Placeholder 4">
            <a:extLst>
              <a:ext uri="{FF2B5EF4-FFF2-40B4-BE49-F238E27FC236}">
                <a16:creationId xmlns:a16="http://schemas.microsoft.com/office/drawing/2014/main" id="{AC4DAE45-13D2-422A-AF87-D2254355CB61}"/>
              </a:ext>
            </a:extLst>
          </p:cNvPr>
          <p:cNvGraphicFramePr>
            <a:graphicFrameLocks noGrp="1"/>
          </p:cNvGraphicFramePr>
          <p:nvPr>
            <p:ph idx="1"/>
            <p:extLst>
              <p:ext uri="{D42A27DB-BD31-4B8C-83A1-F6EECF244321}">
                <p14:modId xmlns:p14="http://schemas.microsoft.com/office/powerpoint/2010/main" val="3720222724"/>
              </p:ext>
            </p:extLst>
          </p:nvPr>
        </p:nvGraphicFramePr>
        <p:xfrm>
          <a:off x="3547872" y="0"/>
          <a:ext cx="5596127" cy="6779941"/>
        </p:xfrm>
        <a:graphic>
          <a:graphicData uri="http://schemas.openxmlformats.org/drawingml/2006/table">
            <a:tbl>
              <a:tblPr firstRow="1">
                <a:solidFill>
                  <a:schemeClr val="bg1"/>
                </a:solidFill>
                <a:tableStyleId>{5C22544A-7EE6-4342-B048-85BDC9FD1C3A}</a:tableStyleId>
              </a:tblPr>
              <a:tblGrid>
                <a:gridCol w="5596127">
                  <a:extLst>
                    <a:ext uri="{9D8B030D-6E8A-4147-A177-3AD203B41FA5}">
                      <a16:colId xmlns:a16="http://schemas.microsoft.com/office/drawing/2014/main" val="1325982556"/>
                    </a:ext>
                  </a:extLst>
                </a:gridCol>
              </a:tblGrid>
              <a:tr h="588262">
                <a:tc>
                  <a:txBody>
                    <a:bodyPr/>
                    <a:lstStyle/>
                    <a:p>
                      <a:pPr marL="0" marR="0" algn="l">
                        <a:lnSpc>
                          <a:spcPct val="150000"/>
                        </a:lnSpc>
                        <a:spcBef>
                          <a:spcPts val="0"/>
                        </a:spcBef>
                        <a:spcAft>
                          <a:spcPts val="0"/>
                        </a:spcAft>
                      </a:pPr>
                      <a:r>
                        <a:rPr lang="en-US" sz="1400">
                          <a:effectLst/>
                        </a:rPr>
                        <a:t>E01 – Countries [LAM_countries_BR]</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44678" marR="44678" marT="0" marB="0"/>
                </a:tc>
                <a:extLst>
                  <a:ext uri="{0D108BD9-81ED-4DB2-BD59-A6C34878D82A}">
                    <a16:rowId xmlns:a16="http://schemas.microsoft.com/office/drawing/2014/main" val="3447964281"/>
                  </a:ext>
                </a:extLst>
              </a:tr>
              <a:tr h="1764786">
                <a:tc>
                  <a:txBody>
                    <a:bodyPr/>
                    <a:lstStyle/>
                    <a:p>
                      <a:pPr marL="0" marR="0" algn="l">
                        <a:lnSpc>
                          <a:spcPct val="100000"/>
                        </a:lnSpc>
                        <a:spcBef>
                          <a:spcPts val="0"/>
                        </a:spcBef>
                        <a:spcAft>
                          <a:spcPts val="0"/>
                        </a:spcAft>
                      </a:pPr>
                      <a:r>
                        <a:rPr lang="en-US" sz="1600" b="1">
                          <a:effectLst/>
                        </a:rPr>
                        <a:t>Attributes:</a:t>
                      </a:r>
                    </a:p>
                    <a:p>
                      <a:pPr marL="342900" marR="0" lvl="0" indent="-342900" algn="l">
                        <a:lnSpc>
                          <a:spcPct val="150000"/>
                        </a:lnSpc>
                        <a:spcBef>
                          <a:spcPts val="0"/>
                        </a:spcBef>
                        <a:spcAft>
                          <a:spcPts val="0"/>
                        </a:spcAft>
                        <a:buFont typeface="+mj-lt"/>
                        <a:buAutoNum type="arabicPeriod"/>
                      </a:pPr>
                      <a:r>
                        <a:rPr lang="en-US" sz="1600">
                          <a:effectLst/>
                        </a:rPr>
                        <a:t>Country Code [ CnCode ] [ Char(3) ]</a:t>
                      </a:r>
                    </a:p>
                    <a:p>
                      <a:pPr marL="342900" marR="0" lvl="0" indent="-342900" algn="l">
                        <a:lnSpc>
                          <a:spcPct val="150000"/>
                        </a:lnSpc>
                        <a:spcBef>
                          <a:spcPts val="0"/>
                        </a:spcBef>
                        <a:spcAft>
                          <a:spcPts val="0"/>
                        </a:spcAft>
                        <a:buFont typeface="+mj-lt"/>
                        <a:buAutoNum type="arabicPeriod"/>
                      </a:pPr>
                      <a:r>
                        <a:rPr lang="en-US" sz="1600">
                          <a:effectLst/>
                        </a:rPr>
                        <a:t>Country Name [ CnName ] [ VarChar(100) ]</a:t>
                      </a:r>
                    </a:p>
                    <a:p>
                      <a:pPr marL="342900" marR="0" lvl="0" indent="-342900" algn="l">
                        <a:lnSpc>
                          <a:spcPct val="150000"/>
                        </a:lnSpc>
                        <a:spcBef>
                          <a:spcPts val="0"/>
                        </a:spcBef>
                        <a:spcAft>
                          <a:spcPts val="0"/>
                        </a:spcAft>
                        <a:buFont typeface="+mj-lt"/>
                        <a:buAutoNum type="arabicPeriod"/>
                      </a:pPr>
                      <a:r>
                        <a:rPr lang="en-US" sz="1600">
                          <a:effectLst/>
                        </a:rPr>
                        <a:t>Country Abbreviation [ CnAbbr ] [ VarChar(10) ]</a:t>
                      </a:r>
                      <a:endParaRPr lang="en-US" sz="1600">
                        <a:effectLst/>
                        <a:latin typeface="Georgia" panose="02040502050405020303" pitchFamily="18" charset="0"/>
                        <a:ea typeface="Calibri" panose="020F0502020204030204" pitchFamily="34" charset="0"/>
                        <a:cs typeface="Arial" panose="020B0604020202020204" pitchFamily="34" charset="0"/>
                      </a:endParaRPr>
                    </a:p>
                  </a:txBody>
                  <a:tcPr marL="44678" marR="44678" marT="0" marB="0"/>
                </a:tc>
                <a:extLst>
                  <a:ext uri="{0D108BD9-81ED-4DB2-BD59-A6C34878D82A}">
                    <a16:rowId xmlns:a16="http://schemas.microsoft.com/office/drawing/2014/main" val="1686258731"/>
                  </a:ext>
                </a:extLst>
              </a:tr>
              <a:tr h="4426893">
                <a:tc>
                  <a:txBody>
                    <a:bodyPr/>
                    <a:lstStyle/>
                    <a:p>
                      <a:pPr marL="0" marR="0" algn="l">
                        <a:lnSpc>
                          <a:spcPct val="150000"/>
                        </a:lnSpc>
                        <a:spcBef>
                          <a:spcPts val="0"/>
                        </a:spcBef>
                        <a:spcAft>
                          <a:spcPts val="0"/>
                        </a:spcAft>
                      </a:pPr>
                      <a:r>
                        <a:rPr lang="en-US" sz="1600" b="1">
                          <a:effectLst/>
                        </a:rPr>
                        <a:t>Comments:</a:t>
                      </a:r>
                    </a:p>
                    <a:p>
                      <a:pPr marL="0" marR="0" algn="l">
                        <a:lnSpc>
                          <a:spcPct val="150000"/>
                        </a:lnSpc>
                        <a:spcBef>
                          <a:spcPts val="0"/>
                        </a:spcBef>
                        <a:spcAft>
                          <a:spcPts val="0"/>
                        </a:spcAft>
                      </a:pPr>
                      <a:r>
                        <a:rPr lang="en-US" sz="1600">
                          <a:effectLst/>
                        </a:rPr>
                        <a:t>Entity to keep track of all participating countries for LAM system, referenced by many other entities for location information. Country Code and Country Abbreviation are not necessarily the same and could be confused with each other. Consider Country Code as alphanumeric representation of country, whereas country abbreviation is just alphabetic. Country Name is NOT NULL. CnCode can either be straight numeric or alphanumeric, recommend alphanumeric for easier interpretation.</a:t>
                      </a:r>
                    </a:p>
                    <a:p>
                      <a:pPr marL="0" marR="0" algn="l">
                        <a:lnSpc>
                          <a:spcPct val="150000"/>
                        </a:lnSpc>
                        <a:spcBef>
                          <a:spcPts val="0"/>
                        </a:spcBef>
                        <a:spcAft>
                          <a:spcPts val="0"/>
                        </a:spcAft>
                      </a:pPr>
                      <a:r>
                        <a:rPr lang="en-US" sz="1600">
                          <a:effectLst/>
                        </a:rPr>
                        <a:t>Example: [ CnCode=’NA2’ ; CnAbbr=’USA’ ] representing United States.</a:t>
                      </a:r>
                      <a:endParaRPr lang="en-US" sz="1600">
                        <a:effectLst/>
                        <a:latin typeface="Georgia" panose="02040502050405020303" pitchFamily="18" charset="0"/>
                        <a:ea typeface="Calibri" panose="020F0502020204030204" pitchFamily="34" charset="0"/>
                        <a:cs typeface="Arial" panose="020B0604020202020204" pitchFamily="34" charset="0"/>
                      </a:endParaRPr>
                    </a:p>
                  </a:txBody>
                  <a:tcPr marL="44678" marR="44678" marT="0" marB="0"/>
                </a:tc>
                <a:extLst>
                  <a:ext uri="{0D108BD9-81ED-4DB2-BD59-A6C34878D82A}">
                    <a16:rowId xmlns:a16="http://schemas.microsoft.com/office/drawing/2014/main" val="1142783368"/>
                  </a:ext>
                </a:extLst>
              </a:tr>
            </a:tbl>
          </a:graphicData>
        </a:graphic>
      </p:graphicFrame>
    </p:spTree>
    <p:extLst>
      <p:ext uri="{BB962C8B-B14F-4D97-AF65-F5344CB8AC3E}">
        <p14:creationId xmlns:p14="http://schemas.microsoft.com/office/powerpoint/2010/main" val="2055708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4EEC-ADA7-48AE-B6C7-ED58F2C425DC}"/>
              </a:ext>
            </a:extLst>
          </p:cNvPr>
          <p:cNvSpPr>
            <a:spLocks noGrp="1"/>
          </p:cNvSpPr>
          <p:nvPr>
            <p:ph type="title"/>
          </p:nvPr>
        </p:nvSpPr>
        <p:spPr/>
        <p:txBody>
          <a:bodyPr/>
          <a:lstStyle/>
          <a:p>
            <a:r>
              <a:rPr lang="en-US"/>
              <a:t>Participating Ports (E02)</a:t>
            </a:r>
          </a:p>
        </p:txBody>
      </p:sp>
      <p:graphicFrame>
        <p:nvGraphicFramePr>
          <p:cNvPr id="5" name="Content Placeholder 4">
            <a:extLst>
              <a:ext uri="{FF2B5EF4-FFF2-40B4-BE49-F238E27FC236}">
                <a16:creationId xmlns:a16="http://schemas.microsoft.com/office/drawing/2014/main" id="{5B6140F2-46C0-438B-9C5B-37B46635A496}"/>
              </a:ext>
            </a:extLst>
          </p:cNvPr>
          <p:cNvGraphicFramePr>
            <a:graphicFrameLocks noGrp="1"/>
          </p:cNvGraphicFramePr>
          <p:nvPr>
            <p:ph idx="1"/>
            <p:extLst>
              <p:ext uri="{D42A27DB-BD31-4B8C-83A1-F6EECF244321}">
                <p14:modId xmlns:p14="http://schemas.microsoft.com/office/powerpoint/2010/main" val="2669556754"/>
              </p:ext>
            </p:extLst>
          </p:nvPr>
        </p:nvGraphicFramePr>
        <p:xfrm>
          <a:off x="3523488" y="0"/>
          <a:ext cx="5620512" cy="6806580"/>
        </p:xfrm>
        <a:graphic>
          <a:graphicData uri="http://schemas.openxmlformats.org/drawingml/2006/table">
            <a:tbl>
              <a:tblPr firstRow="1">
                <a:tableStyleId>{5C22544A-7EE6-4342-B048-85BDC9FD1C3A}</a:tableStyleId>
              </a:tblPr>
              <a:tblGrid>
                <a:gridCol w="5620512">
                  <a:extLst>
                    <a:ext uri="{9D8B030D-6E8A-4147-A177-3AD203B41FA5}">
                      <a16:colId xmlns:a16="http://schemas.microsoft.com/office/drawing/2014/main" val="1242004698"/>
                    </a:ext>
                  </a:extLst>
                </a:gridCol>
              </a:tblGrid>
              <a:tr h="557298">
                <a:tc>
                  <a:txBody>
                    <a:bodyPr/>
                    <a:lstStyle/>
                    <a:p>
                      <a:pPr marL="0" marR="0" algn="l">
                        <a:lnSpc>
                          <a:spcPct val="150000"/>
                        </a:lnSpc>
                        <a:spcBef>
                          <a:spcPts val="0"/>
                        </a:spcBef>
                        <a:spcAft>
                          <a:spcPts val="0"/>
                        </a:spcAft>
                      </a:pPr>
                      <a:r>
                        <a:rPr lang="en-US" sz="1400">
                          <a:effectLst/>
                        </a:rPr>
                        <a:t>E02 – Participating Ports [LAM_participatingports_BR]</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50663" marR="50663" marT="0" marB="0"/>
                </a:tc>
                <a:extLst>
                  <a:ext uri="{0D108BD9-81ED-4DB2-BD59-A6C34878D82A}">
                    <a16:rowId xmlns:a16="http://schemas.microsoft.com/office/drawing/2014/main" val="3158942396"/>
                  </a:ext>
                </a:extLst>
              </a:tr>
              <a:tr h="3367588">
                <a:tc>
                  <a:txBody>
                    <a:bodyPr/>
                    <a:lstStyle/>
                    <a:p>
                      <a:pPr marL="0" marR="0" algn="l">
                        <a:lnSpc>
                          <a:spcPct val="150000"/>
                        </a:lnSpc>
                        <a:spcBef>
                          <a:spcPts val="0"/>
                        </a:spcBef>
                        <a:spcAft>
                          <a:spcPts val="0"/>
                        </a:spcAft>
                      </a:pPr>
                      <a:r>
                        <a:rPr lang="en-US" sz="1600" b="1">
                          <a:effectLst/>
                        </a:rPr>
                        <a:t>Attributes:</a:t>
                      </a:r>
                    </a:p>
                    <a:p>
                      <a:pPr marL="342900" marR="0" lvl="0" indent="-342900" algn="l">
                        <a:lnSpc>
                          <a:spcPct val="150000"/>
                        </a:lnSpc>
                        <a:spcBef>
                          <a:spcPts val="0"/>
                        </a:spcBef>
                        <a:spcAft>
                          <a:spcPts val="0"/>
                        </a:spcAft>
                        <a:buFont typeface="+mj-lt"/>
                        <a:buAutoNum type="arabicPeriod"/>
                      </a:pPr>
                      <a:r>
                        <a:rPr lang="en-US" sz="1600">
                          <a:effectLst/>
                        </a:rPr>
                        <a:t>Port Code [ PortCode ] [ Char(6) ]</a:t>
                      </a:r>
                    </a:p>
                    <a:p>
                      <a:pPr marL="342900" marR="0" lvl="0" indent="-342900" algn="l">
                        <a:lnSpc>
                          <a:spcPct val="150000"/>
                        </a:lnSpc>
                        <a:spcBef>
                          <a:spcPts val="0"/>
                        </a:spcBef>
                        <a:spcAft>
                          <a:spcPts val="0"/>
                        </a:spcAft>
                        <a:buFont typeface="+mj-lt"/>
                        <a:buAutoNum type="arabicPeriod"/>
                      </a:pPr>
                      <a:r>
                        <a:rPr lang="en-US" sz="1600">
                          <a:effectLst/>
                        </a:rPr>
                        <a:t>Port Full Name [ PortFullName ] [ VarChar(100) ]</a:t>
                      </a:r>
                    </a:p>
                    <a:p>
                      <a:pPr marL="342900" marR="0" lvl="0" indent="-342900" algn="l">
                        <a:lnSpc>
                          <a:spcPct val="150000"/>
                        </a:lnSpc>
                        <a:spcBef>
                          <a:spcPts val="0"/>
                        </a:spcBef>
                        <a:spcAft>
                          <a:spcPts val="0"/>
                        </a:spcAft>
                        <a:buFont typeface="+mj-lt"/>
                        <a:buAutoNum type="arabicPeriod"/>
                      </a:pPr>
                      <a:r>
                        <a:rPr lang="en-US" sz="1600">
                          <a:effectLst/>
                        </a:rPr>
                        <a:t>Port Name [ PortName ] [ VarChar(50) ]</a:t>
                      </a:r>
                    </a:p>
                    <a:p>
                      <a:pPr marL="342900" marR="0" lvl="0" indent="-342900" algn="l">
                        <a:lnSpc>
                          <a:spcPct val="150000"/>
                        </a:lnSpc>
                        <a:spcBef>
                          <a:spcPts val="0"/>
                        </a:spcBef>
                        <a:spcAft>
                          <a:spcPts val="0"/>
                        </a:spcAft>
                        <a:buFont typeface="+mj-lt"/>
                        <a:buAutoNum type="arabicPeriod"/>
                      </a:pPr>
                      <a:r>
                        <a:rPr lang="en-US" sz="1600">
                          <a:effectLst/>
                        </a:rPr>
                        <a:t>Port Country Code [ PortCnCode ] [ Char(3) ] {Refers E01.CnCode}</a:t>
                      </a:r>
                      <a:endParaRPr lang="en-US" sz="1600">
                        <a:effectLst/>
                        <a:latin typeface="Georgia" panose="02040502050405020303" pitchFamily="18" charset="0"/>
                        <a:ea typeface="Calibri" panose="020F0502020204030204" pitchFamily="34" charset="0"/>
                        <a:cs typeface="Arial" panose="020B0604020202020204" pitchFamily="34" charset="0"/>
                      </a:endParaRPr>
                    </a:p>
                  </a:txBody>
                  <a:tcPr marL="50663" marR="50663" marT="0" marB="0"/>
                </a:tc>
                <a:extLst>
                  <a:ext uri="{0D108BD9-81ED-4DB2-BD59-A6C34878D82A}">
                    <a16:rowId xmlns:a16="http://schemas.microsoft.com/office/drawing/2014/main" val="2703948006"/>
                  </a:ext>
                </a:extLst>
              </a:tr>
              <a:tr h="2460271">
                <a:tc>
                  <a:txBody>
                    <a:bodyPr/>
                    <a:lstStyle/>
                    <a:p>
                      <a:pPr marL="0" marR="0" algn="l">
                        <a:lnSpc>
                          <a:spcPct val="150000"/>
                        </a:lnSpc>
                        <a:spcBef>
                          <a:spcPts val="0"/>
                        </a:spcBef>
                        <a:spcAft>
                          <a:spcPts val="0"/>
                        </a:spcAft>
                      </a:pPr>
                      <a:r>
                        <a:rPr lang="en-US" sz="1600" b="1">
                          <a:effectLst/>
                        </a:rPr>
                        <a:t>Comments:</a:t>
                      </a:r>
                    </a:p>
                    <a:p>
                      <a:pPr marL="0" marR="0" algn="l">
                        <a:lnSpc>
                          <a:spcPct val="150000"/>
                        </a:lnSpc>
                        <a:spcBef>
                          <a:spcPts val="0"/>
                        </a:spcBef>
                        <a:spcAft>
                          <a:spcPts val="0"/>
                        </a:spcAft>
                      </a:pPr>
                      <a:r>
                        <a:rPr lang="en-US" sz="1600">
                          <a:effectLst/>
                        </a:rPr>
                        <a:t>Entity to keep track of all participating ports across various countries, shorthand name ‘PortName’ added for convenience of query. PortFullName is NOT NULL.</a:t>
                      </a:r>
                    </a:p>
                    <a:p>
                      <a:pPr marL="0" marR="0" algn="l">
                        <a:lnSpc>
                          <a:spcPct val="150000"/>
                        </a:lnSpc>
                        <a:spcBef>
                          <a:spcPts val="0"/>
                        </a:spcBef>
                        <a:spcAft>
                          <a:spcPts val="0"/>
                        </a:spcAft>
                      </a:pPr>
                      <a:endParaRPr lang="en-US" sz="1600">
                        <a:effectLst/>
                        <a:latin typeface="Georgia" panose="02040502050405020303" pitchFamily="18" charset="0"/>
                        <a:ea typeface="Calibri" panose="020F0502020204030204" pitchFamily="34" charset="0"/>
                        <a:cs typeface="Arial" panose="020B0604020202020204" pitchFamily="34" charset="0"/>
                      </a:endParaRPr>
                    </a:p>
                    <a:p>
                      <a:pPr marL="0" marR="0" algn="l">
                        <a:lnSpc>
                          <a:spcPct val="150000"/>
                        </a:lnSpc>
                        <a:spcBef>
                          <a:spcPts val="0"/>
                        </a:spcBef>
                        <a:spcAft>
                          <a:spcPts val="0"/>
                        </a:spcAft>
                      </a:pPr>
                      <a:endParaRPr lang="en-US" sz="1600">
                        <a:effectLst/>
                        <a:latin typeface="Georgia" panose="02040502050405020303" pitchFamily="18" charset="0"/>
                        <a:ea typeface="Calibri" panose="020F0502020204030204" pitchFamily="34" charset="0"/>
                        <a:cs typeface="Arial" panose="020B0604020202020204" pitchFamily="34" charset="0"/>
                      </a:endParaRPr>
                    </a:p>
                    <a:p>
                      <a:pPr marL="0" marR="0" algn="l">
                        <a:lnSpc>
                          <a:spcPct val="150000"/>
                        </a:lnSpc>
                        <a:spcBef>
                          <a:spcPts val="0"/>
                        </a:spcBef>
                        <a:spcAft>
                          <a:spcPts val="0"/>
                        </a:spcAft>
                      </a:pPr>
                      <a:endParaRPr lang="en-US" sz="1600">
                        <a:effectLst/>
                        <a:latin typeface="Georgia" panose="02040502050405020303" pitchFamily="18" charset="0"/>
                        <a:ea typeface="Calibri" panose="020F0502020204030204" pitchFamily="34" charset="0"/>
                        <a:cs typeface="Arial" panose="020B0604020202020204" pitchFamily="34" charset="0"/>
                      </a:endParaRPr>
                    </a:p>
                    <a:p>
                      <a:pPr marL="0" marR="0" algn="l">
                        <a:lnSpc>
                          <a:spcPct val="150000"/>
                        </a:lnSpc>
                        <a:spcBef>
                          <a:spcPts val="0"/>
                        </a:spcBef>
                        <a:spcAft>
                          <a:spcPts val="0"/>
                        </a:spcAft>
                      </a:pPr>
                      <a:endParaRPr lang="en-US" sz="1600">
                        <a:effectLst/>
                        <a:latin typeface="Georgia" panose="02040502050405020303" pitchFamily="18" charset="0"/>
                        <a:ea typeface="Calibri" panose="020F0502020204030204" pitchFamily="34" charset="0"/>
                        <a:cs typeface="Arial" panose="020B0604020202020204" pitchFamily="34" charset="0"/>
                      </a:endParaRPr>
                    </a:p>
                  </a:txBody>
                  <a:tcPr marL="50663" marR="50663" marT="0" marB="0"/>
                </a:tc>
                <a:extLst>
                  <a:ext uri="{0D108BD9-81ED-4DB2-BD59-A6C34878D82A}">
                    <a16:rowId xmlns:a16="http://schemas.microsoft.com/office/drawing/2014/main" val="1385713418"/>
                  </a:ext>
                </a:extLst>
              </a:tr>
            </a:tbl>
          </a:graphicData>
        </a:graphic>
      </p:graphicFrame>
      <p:sp>
        <p:nvSpPr>
          <p:cNvPr id="4" name="Text Placeholder 3">
            <a:extLst>
              <a:ext uri="{FF2B5EF4-FFF2-40B4-BE49-F238E27FC236}">
                <a16:creationId xmlns:a16="http://schemas.microsoft.com/office/drawing/2014/main" id="{768FC0E3-E3F1-461C-804B-E02D8CAAF21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355699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4EEC-ADA7-48AE-B6C7-ED58F2C425DC}"/>
              </a:ext>
            </a:extLst>
          </p:cNvPr>
          <p:cNvSpPr>
            <a:spLocks noGrp="1"/>
          </p:cNvSpPr>
          <p:nvPr>
            <p:ph type="title"/>
          </p:nvPr>
        </p:nvSpPr>
        <p:spPr/>
        <p:txBody>
          <a:bodyPr/>
          <a:lstStyle/>
          <a:p>
            <a:r>
              <a:rPr lang="en-US"/>
              <a:t>Airlines (E03)</a:t>
            </a:r>
          </a:p>
        </p:txBody>
      </p:sp>
      <p:graphicFrame>
        <p:nvGraphicFramePr>
          <p:cNvPr id="5" name="Content Placeholder 4">
            <a:extLst>
              <a:ext uri="{FF2B5EF4-FFF2-40B4-BE49-F238E27FC236}">
                <a16:creationId xmlns:a16="http://schemas.microsoft.com/office/drawing/2014/main" id="{1360E7E6-9D93-452B-A8C0-1F4237FCF754}"/>
              </a:ext>
            </a:extLst>
          </p:cNvPr>
          <p:cNvGraphicFramePr>
            <a:graphicFrameLocks noGrp="1"/>
          </p:cNvGraphicFramePr>
          <p:nvPr>
            <p:ph idx="1"/>
            <p:extLst>
              <p:ext uri="{D42A27DB-BD31-4B8C-83A1-F6EECF244321}">
                <p14:modId xmlns:p14="http://schemas.microsoft.com/office/powerpoint/2010/main" val="718621459"/>
              </p:ext>
            </p:extLst>
          </p:nvPr>
        </p:nvGraphicFramePr>
        <p:xfrm>
          <a:off x="3560064" y="-1"/>
          <a:ext cx="5583936" cy="6763199"/>
        </p:xfrm>
        <a:graphic>
          <a:graphicData uri="http://schemas.openxmlformats.org/drawingml/2006/table">
            <a:tbl>
              <a:tblPr firstRow="1">
                <a:tableStyleId>{5C22544A-7EE6-4342-B048-85BDC9FD1C3A}</a:tableStyleId>
              </a:tblPr>
              <a:tblGrid>
                <a:gridCol w="5583936">
                  <a:extLst>
                    <a:ext uri="{9D8B030D-6E8A-4147-A177-3AD203B41FA5}">
                      <a16:colId xmlns:a16="http://schemas.microsoft.com/office/drawing/2014/main" val="3201209556"/>
                    </a:ext>
                  </a:extLst>
                </a:gridCol>
              </a:tblGrid>
              <a:tr h="385976">
                <a:tc>
                  <a:txBody>
                    <a:bodyPr/>
                    <a:lstStyle/>
                    <a:p>
                      <a:pPr marL="0" marR="0" algn="l">
                        <a:lnSpc>
                          <a:spcPct val="150000"/>
                        </a:lnSpc>
                        <a:spcBef>
                          <a:spcPts val="0"/>
                        </a:spcBef>
                        <a:spcAft>
                          <a:spcPts val="0"/>
                        </a:spcAft>
                      </a:pPr>
                      <a:r>
                        <a:rPr lang="en-US" sz="1400">
                          <a:effectLst/>
                        </a:rPr>
                        <a:t>E03 – Airlines [LAM_airlines_BR]</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50390" marR="50390" marT="0" marB="0"/>
                </a:tc>
                <a:extLst>
                  <a:ext uri="{0D108BD9-81ED-4DB2-BD59-A6C34878D82A}">
                    <a16:rowId xmlns:a16="http://schemas.microsoft.com/office/drawing/2014/main" val="4213363632"/>
                  </a:ext>
                </a:extLst>
              </a:tr>
              <a:tr h="3938823">
                <a:tc>
                  <a:txBody>
                    <a:bodyPr/>
                    <a:lstStyle/>
                    <a:p>
                      <a:pPr marL="0" marR="0" algn="l">
                        <a:lnSpc>
                          <a:spcPct val="100000"/>
                        </a:lnSpc>
                        <a:spcBef>
                          <a:spcPts val="0"/>
                        </a:spcBef>
                        <a:spcAft>
                          <a:spcPts val="0"/>
                        </a:spcAft>
                      </a:pPr>
                      <a:r>
                        <a:rPr lang="en-US" sz="1600" b="1">
                          <a:effectLst/>
                        </a:rPr>
                        <a:t>Attributes:</a:t>
                      </a:r>
                      <a:endParaRPr lang="en-US" sz="1600">
                        <a:effectLst/>
                      </a:endParaRPr>
                    </a:p>
                    <a:p>
                      <a:pPr marL="342900" marR="0" lvl="0" indent="-342900" algn="l">
                        <a:lnSpc>
                          <a:spcPct val="100000"/>
                        </a:lnSpc>
                        <a:spcBef>
                          <a:spcPts val="0"/>
                        </a:spcBef>
                        <a:spcAft>
                          <a:spcPts val="0"/>
                        </a:spcAft>
                        <a:buFont typeface="+mj-lt"/>
                        <a:buAutoNum type="arabicPeriod"/>
                      </a:pPr>
                      <a:r>
                        <a:rPr lang="en-US" sz="1600">
                          <a:effectLst/>
                        </a:rPr>
                        <a:t>Airline ID Code [ AL_IDCode] [ Char(9) ]</a:t>
                      </a:r>
                    </a:p>
                    <a:p>
                      <a:pPr marL="342900" marR="0" lvl="0" indent="-342900" algn="l">
                        <a:lnSpc>
                          <a:spcPct val="100000"/>
                        </a:lnSpc>
                        <a:spcBef>
                          <a:spcPts val="0"/>
                        </a:spcBef>
                        <a:spcAft>
                          <a:spcPts val="0"/>
                        </a:spcAft>
                        <a:buFont typeface="+mj-lt"/>
                        <a:buAutoNum type="arabicPeriod"/>
                      </a:pPr>
                      <a:r>
                        <a:rPr lang="en-US" sz="1600">
                          <a:effectLst/>
                        </a:rPr>
                        <a:t>Airline Name [ AL_Name ] [ VarChar(100) ]</a:t>
                      </a:r>
                    </a:p>
                    <a:p>
                      <a:pPr marL="342900" marR="0" lvl="0" indent="-342900" algn="l">
                        <a:lnSpc>
                          <a:spcPct val="100000"/>
                        </a:lnSpc>
                        <a:spcBef>
                          <a:spcPts val="0"/>
                        </a:spcBef>
                        <a:spcAft>
                          <a:spcPts val="0"/>
                        </a:spcAft>
                        <a:buFont typeface="+mj-lt"/>
                        <a:buAutoNum type="arabicPeriod"/>
                      </a:pPr>
                      <a:r>
                        <a:rPr lang="en-US" sz="1600">
                          <a:effectLst/>
                        </a:rPr>
                        <a:t>Airline Callsign [ AL_Callsign] [VARCHAR(32)]</a:t>
                      </a:r>
                    </a:p>
                    <a:p>
                      <a:pPr marL="342900" marR="0" lvl="0" indent="-342900" algn="l">
                        <a:lnSpc>
                          <a:spcPct val="100000"/>
                        </a:lnSpc>
                        <a:spcBef>
                          <a:spcPts val="0"/>
                        </a:spcBef>
                        <a:spcAft>
                          <a:spcPts val="0"/>
                        </a:spcAft>
                        <a:buFont typeface="+mj-lt"/>
                        <a:buAutoNum type="arabicPeriod"/>
                      </a:pPr>
                      <a:r>
                        <a:rPr lang="en-US" sz="1600">
                          <a:effectLst/>
                        </a:rPr>
                        <a:t>Airline Host Country [ AL_CnCode ] [ Char(3) ] {Refers E01.CnCode}</a:t>
                      </a:r>
                    </a:p>
                    <a:p>
                      <a:pPr marL="342900" marR="0" lvl="0" indent="-342900" algn="l">
                        <a:lnSpc>
                          <a:spcPct val="100000"/>
                        </a:lnSpc>
                        <a:spcBef>
                          <a:spcPts val="0"/>
                        </a:spcBef>
                        <a:spcAft>
                          <a:spcPts val="0"/>
                        </a:spcAft>
                        <a:buFont typeface="+mj-lt"/>
                        <a:buAutoNum type="arabicPeriod"/>
                      </a:pPr>
                      <a:r>
                        <a:rPr lang="en-US" sz="1600">
                          <a:effectLst/>
                        </a:rPr>
                        <a:t>Airline Host Port [ AL_PortCode ] [ Char(6) ] {Refers E02.PortCode}</a:t>
                      </a:r>
                    </a:p>
                    <a:p>
                      <a:pPr marL="342900" marR="0" lvl="0" indent="-342900" algn="l">
                        <a:lnSpc>
                          <a:spcPct val="100000"/>
                        </a:lnSpc>
                        <a:spcBef>
                          <a:spcPts val="0"/>
                        </a:spcBef>
                        <a:spcAft>
                          <a:spcPts val="0"/>
                        </a:spcAft>
                        <a:buFont typeface="+mj-lt"/>
                        <a:buAutoNum type="arabicPeriod"/>
                      </a:pPr>
                      <a:r>
                        <a:rPr lang="en-US" sz="1600">
                          <a:effectLst/>
                        </a:rPr>
                        <a:t>Airline Primary Address [ AL_HQAddress1 ] [ VarChar(100) ] </a:t>
                      </a:r>
                    </a:p>
                    <a:p>
                      <a:pPr marL="342900" marR="0" lvl="0" indent="-342900" algn="l">
                        <a:lnSpc>
                          <a:spcPct val="100000"/>
                        </a:lnSpc>
                        <a:spcBef>
                          <a:spcPts val="0"/>
                        </a:spcBef>
                        <a:spcAft>
                          <a:spcPts val="0"/>
                        </a:spcAft>
                        <a:buFont typeface="+mj-lt"/>
                        <a:buAutoNum type="arabicPeriod"/>
                      </a:pPr>
                      <a:r>
                        <a:rPr lang="en-US" sz="1600">
                          <a:effectLst/>
                        </a:rPr>
                        <a:t>Airline Host City [ AL_HQCity ] [ VarChar(50) ] </a:t>
                      </a:r>
                    </a:p>
                    <a:p>
                      <a:pPr marL="342900" marR="0" lvl="0" indent="-342900" algn="l">
                        <a:lnSpc>
                          <a:spcPct val="100000"/>
                        </a:lnSpc>
                        <a:spcBef>
                          <a:spcPts val="0"/>
                        </a:spcBef>
                        <a:spcAft>
                          <a:spcPts val="0"/>
                        </a:spcAft>
                        <a:buFont typeface="+mj-lt"/>
                        <a:buAutoNum type="arabicPeriod"/>
                      </a:pPr>
                      <a:r>
                        <a:rPr lang="en-US" sz="1600">
                          <a:effectLst/>
                        </a:rPr>
                        <a:t>Airline Contact Phone [ AL_HQPhone ] [ Number/Decimal(11,0) ]</a:t>
                      </a:r>
                    </a:p>
                    <a:p>
                      <a:pPr marL="342900" marR="0" lvl="0" indent="-342900" algn="l">
                        <a:lnSpc>
                          <a:spcPct val="100000"/>
                        </a:lnSpc>
                        <a:spcBef>
                          <a:spcPts val="0"/>
                        </a:spcBef>
                        <a:spcAft>
                          <a:spcPts val="0"/>
                        </a:spcAft>
                        <a:buFont typeface="+mj-lt"/>
                        <a:buAutoNum type="arabicPeriod"/>
                      </a:pPr>
                      <a:r>
                        <a:rPr lang="en-US" sz="1600">
                          <a:effectLst/>
                        </a:rPr>
                        <a:t>Airline Contact Name [ AL_Contact ] [ VarChar(100) ]</a:t>
                      </a:r>
                      <a:endParaRPr lang="en-US" sz="1600">
                        <a:effectLst/>
                        <a:latin typeface="Georgia" panose="02040502050405020303" pitchFamily="18" charset="0"/>
                        <a:ea typeface="Calibri" panose="020F0502020204030204" pitchFamily="34" charset="0"/>
                        <a:cs typeface="Arial" panose="020B0604020202020204" pitchFamily="34" charset="0"/>
                      </a:endParaRPr>
                    </a:p>
                  </a:txBody>
                  <a:tcPr marL="50390" marR="50390" marT="0" marB="0"/>
                </a:tc>
                <a:extLst>
                  <a:ext uri="{0D108BD9-81ED-4DB2-BD59-A6C34878D82A}">
                    <a16:rowId xmlns:a16="http://schemas.microsoft.com/office/drawing/2014/main" val="1297226160"/>
                  </a:ext>
                </a:extLst>
              </a:tr>
              <a:tr h="2413628">
                <a:tc>
                  <a:txBody>
                    <a:bodyPr/>
                    <a:lstStyle/>
                    <a:p>
                      <a:pPr marL="0" marR="0" algn="l">
                        <a:lnSpc>
                          <a:spcPct val="100000"/>
                        </a:lnSpc>
                        <a:spcBef>
                          <a:spcPts val="0"/>
                        </a:spcBef>
                        <a:spcAft>
                          <a:spcPts val="0"/>
                        </a:spcAft>
                      </a:pPr>
                      <a:r>
                        <a:rPr lang="en-US" sz="1600" b="1">
                          <a:effectLst/>
                        </a:rPr>
                        <a:t>Comments:</a:t>
                      </a:r>
                    </a:p>
                    <a:p>
                      <a:pPr marL="0" marR="0" algn="l">
                        <a:lnSpc>
                          <a:spcPct val="100000"/>
                        </a:lnSpc>
                        <a:spcBef>
                          <a:spcPts val="0"/>
                        </a:spcBef>
                        <a:spcAft>
                          <a:spcPts val="0"/>
                        </a:spcAft>
                      </a:pPr>
                      <a:r>
                        <a:rPr lang="en-US" sz="1600">
                          <a:effectLst/>
                        </a:rPr>
                        <a:t>Entity to keep track of all participating airlines, their hosting country/port, and contact information. Primary key is defined as ‘PPPPPPXXX’ where ‘P’ is the host port code, and ‘X’ is alphanumeric. AL_Name and AL_HQAddress1 and AL_HQPhone are NOT NULL.</a:t>
                      </a:r>
                    </a:p>
                    <a:p>
                      <a:pPr marL="0" marR="0" algn="l">
                        <a:lnSpc>
                          <a:spcPct val="100000"/>
                        </a:lnSpc>
                        <a:spcBef>
                          <a:spcPts val="0"/>
                        </a:spcBef>
                        <a:spcAft>
                          <a:spcPts val="0"/>
                        </a:spcAft>
                      </a:pPr>
                      <a:endParaRPr lang="en-US" sz="1600">
                        <a:effectLst/>
                        <a:latin typeface="Georgia" panose="02040502050405020303" pitchFamily="18" charset="0"/>
                        <a:ea typeface="Calibri" panose="020F0502020204030204" pitchFamily="34" charset="0"/>
                        <a:cs typeface="Arial" panose="020B0604020202020204" pitchFamily="34" charset="0"/>
                      </a:endParaRPr>
                    </a:p>
                    <a:p>
                      <a:pPr marL="0" marR="0" algn="l">
                        <a:lnSpc>
                          <a:spcPct val="100000"/>
                        </a:lnSpc>
                        <a:spcBef>
                          <a:spcPts val="0"/>
                        </a:spcBef>
                        <a:spcAft>
                          <a:spcPts val="0"/>
                        </a:spcAft>
                      </a:pPr>
                      <a:endParaRPr lang="en-US" sz="1600">
                        <a:effectLst/>
                        <a:latin typeface="Georgia" panose="02040502050405020303" pitchFamily="18" charset="0"/>
                        <a:ea typeface="Calibri" panose="020F0502020204030204" pitchFamily="34" charset="0"/>
                        <a:cs typeface="Arial" panose="020B0604020202020204" pitchFamily="34" charset="0"/>
                      </a:endParaRPr>
                    </a:p>
                    <a:p>
                      <a:pPr marL="0" marR="0" algn="l">
                        <a:lnSpc>
                          <a:spcPct val="100000"/>
                        </a:lnSpc>
                        <a:spcBef>
                          <a:spcPts val="0"/>
                        </a:spcBef>
                        <a:spcAft>
                          <a:spcPts val="0"/>
                        </a:spcAft>
                      </a:pPr>
                      <a:endParaRPr lang="en-US" sz="1600">
                        <a:effectLst/>
                        <a:latin typeface="Georgia" panose="02040502050405020303" pitchFamily="18" charset="0"/>
                        <a:ea typeface="Calibri" panose="020F0502020204030204" pitchFamily="34" charset="0"/>
                        <a:cs typeface="Arial" panose="020B0604020202020204" pitchFamily="34" charset="0"/>
                      </a:endParaRPr>
                    </a:p>
                    <a:p>
                      <a:pPr marL="0" marR="0" algn="l">
                        <a:lnSpc>
                          <a:spcPct val="100000"/>
                        </a:lnSpc>
                        <a:spcBef>
                          <a:spcPts val="0"/>
                        </a:spcBef>
                        <a:spcAft>
                          <a:spcPts val="0"/>
                        </a:spcAft>
                      </a:pPr>
                      <a:endParaRPr lang="en-US" sz="1600">
                        <a:effectLst/>
                        <a:latin typeface="Georgia" panose="02040502050405020303" pitchFamily="18" charset="0"/>
                        <a:ea typeface="Calibri" panose="020F0502020204030204" pitchFamily="34" charset="0"/>
                        <a:cs typeface="Arial" panose="020B0604020202020204" pitchFamily="34" charset="0"/>
                      </a:endParaRPr>
                    </a:p>
                  </a:txBody>
                  <a:tcPr marL="50390" marR="50390" marT="0" marB="0"/>
                </a:tc>
                <a:extLst>
                  <a:ext uri="{0D108BD9-81ED-4DB2-BD59-A6C34878D82A}">
                    <a16:rowId xmlns:a16="http://schemas.microsoft.com/office/drawing/2014/main" val="2363239347"/>
                  </a:ext>
                </a:extLst>
              </a:tr>
            </a:tbl>
          </a:graphicData>
        </a:graphic>
      </p:graphicFrame>
      <p:sp>
        <p:nvSpPr>
          <p:cNvPr id="4" name="Text Placeholder 3">
            <a:extLst>
              <a:ext uri="{FF2B5EF4-FFF2-40B4-BE49-F238E27FC236}">
                <a16:creationId xmlns:a16="http://schemas.microsoft.com/office/drawing/2014/main" id="{768FC0E3-E3F1-461C-804B-E02D8CAAF21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196479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4EEC-ADA7-48AE-B6C7-ED58F2C425DC}"/>
              </a:ext>
            </a:extLst>
          </p:cNvPr>
          <p:cNvSpPr>
            <a:spLocks noGrp="1"/>
          </p:cNvSpPr>
          <p:nvPr>
            <p:ph type="title"/>
          </p:nvPr>
        </p:nvSpPr>
        <p:spPr/>
        <p:txBody>
          <a:bodyPr/>
          <a:lstStyle/>
          <a:p>
            <a:r>
              <a:rPr lang="en-US"/>
              <a:t>Aircraft (E04)</a:t>
            </a:r>
          </a:p>
        </p:txBody>
      </p:sp>
      <p:graphicFrame>
        <p:nvGraphicFramePr>
          <p:cNvPr id="5" name="Content Placeholder 4">
            <a:extLst>
              <a:ext uri="{FF2B5EF4-FFF2-40B4-BE49-F238E27FC236}">
                <a16:creationId xmlns:a16="http://schemas.microsoft.com/office/drawing/2014/main" id="{DDF69B2F-A15B-454F-A322-FED5BEE4006D}"/>
              </a:ext>
            </a:extLst>
          </p:cNvPr>
          <p:cNvGraphicFramePr>
            <a:graphicFrameLocks noGrp="1"/>
          </p:cNvGraphicFramePr>
          <p:nvPr>
            <p:ph idx="1"/>
            <p:extLst>
              <p:ext uri="{D42A27DB-BD31-4B8C-83A1-F6EECF244321}">
                <p14:modId xmlns:p14="http://schemas.microsoft.com/office/powerpoint/2010/main" val="4034892871"/>
              </p:ext>
            </p:extLst>
          </p:nvPr>
        </p:nvGraphicFramePr>
        <p:xfrm>
          <a:off x="3547872" y="1"/>
          <a:ext cx="5596128" cy="6759525"/>
        </p:xfrm>
        <a:graphic>
          <a:graphicData uri="http://schemas.openxmlformats.org/drawingml/2006/table">
            <a:tbl>
              <a:tblPr firstRow="1">
                <a:tableStyleId>{5C22544A-7EE6-4342-B048-85BDC9FD1C3A}</a:tableStyleId>
              </a:tblPr>
              <a:tblGrid>
                <a:gridCol w="5596128">
                  <a:extLst>
                    <a:ext uri="{9D8B030D-6E8A-4147-A177-3AD203B41FA5}">
                      <a16:colId xmlns:a16="http://schemas.microsoft.com/office/drawing/2014/main" val="288642099"/>
                    </a:ext>
                  </a:extLst>
                </a:gridCol>
              </a:tblGrid>
              <a:tr h="380075">
                <a:tc>
                  <a:txBody>
                    <a:bodyPr/>
                    <a:lstStyle/>
                    <a:p>
                      <a:pPr marL="0" marR="0" algn="l">
                        <a:lnSpc>
                          <a:spcPct val="150000"/>
                        </a:lnSpc>
                        <a:spcBef>
                          <a:spcPts val="0"/>
                        </a:spcBef>
                        <a:spcAft>
                          <a:spcPts val="0"/>
                        </a:spcAft>
                      </a:pPr>
                      <a:r>
                        <a:rPr lang="en-US" sz="1400">
                          <a:effectLst/>
                        </a:rPr>
                        <a:t>E04 – Aircrafts [LAM_aircrafts_BR]</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50390" marR="50390" marT="0" marB="0"/>
                </a:tc>
                <a:extLst>
                  <a:ext uri="{0D108BD9-81ED-4DB2-BD59-A6C34878D82A}">
                    <a16:rowId xmlns:a16="http://schemas.microsoft.com/office/drawing/2014/main" val="198249233"/>
                  </a:ext>
                </a:extLst>
              </a:tr>
              <a:tr h="3208592">
                <a:tc>
                  <a:txBody>
                    <a:bodyPr/>
                    <a:lstStyle/>
                    <a:p>
                      <a:pPr marL="0" marR="0" algn="l">
                        <a:lnSpc>
                          <a:spcPct val="100000"/>
                        </a:lnSpc>
                        <a:spcBef>
                          <a:spcPts val="0"/>
                        </a:spcBef>
                        <a:spcAft>
                          <a:spcPts val="0"/>
                        </a:spcAft>
                      </a:pPr>
                      <a:r>
                        <a:rPr lang="en-US" sz="1600" b="1">
                          <a:effectLst/>
                        </a:rPr>
                        <a:t>Attributes:</a:t>
                      </a:r>
                    </a:p>
                    <a:p>
                      <a:pPr marL="342900" marR="0" lvl="0" indent="-342900" algn="l">
                        <a:lnSpc>
                          <a:spcPct val="100000"/>
                        </a:lnSpc>
                        <a:spcBef>
                          <a:spcPts val="0"/>
                        </a:spcBef>
                        <a:spcAft>
                          <a:spcPts val="0"/>
                        </a:spcAft>
                        <a:buFont typeface="+mj-lt"/>
                        <a:buAutoNum type="arabicPeriod"/>
                      </a:pPr>
                      <a:r>
                        <a:rPr lang="en-US" sz="1600">
                          <a:effectLst/>
                        </a:rPr>
                        <a:t>Aircraft Code [ AC_Code ] [ Char(10) ]</a:t>
                      </a:r>
                    </a:p>
                    <a:p>
                      <a:pPr marL="342900" marR="0" lvl="0" indent="-342900" algn="l">
                        <a:lnSpc>
                          <a:spcPct val="100000"/>
                        </a:lnSpc>
                        <a:spcBef>
                          <a:spcPts val="0"/>
                        </a:spcBef>
                        <a:spcAft>
                          <a:spcPts val="0"/>
                        </a:spcAft>
                        <a:buFont typeface="+mj-lt"/>
                        <a:buAutoNum type="arabicPeriod"/>
                      </a:pPr>
                      <a:r>
                        <a:rPr lang="en-US" sz="1600">
                          <a:effectLst/>
                        </a:rPr>
                        <a:t>Aircraft Name [ AC_Name ] [ VarChar(100) ]</a:t>
                      </a:r>
                    </a:p>
                    <a:p>
                      <a:pPr marL="342900" marR="0" lvl="0" indent="-342900" algn="l">
                        <a:lnSpc>
                          <a:spcPct val="100000"/>
                        </a:lnSpc>
                        <a:spcBef>
                          <a:spcPts val="0"/>
                        </a:spcBef>
                        <a:spcAft>
                          <a:spcPts val="0"/>
                        </a:spcAft>
                        <a:buFont typeface="+mj-lt"/>
                        <a:buAutoNum type="arabicPeriod"/>
                      </a:pPr>
                      <a:r>
                        <a:rPr lang="en-US" sz="1600">
                          <a:effectLst/>
                        </a:rPr>
                        <a:t>Aircraft Description [ AC_Desc ] [ VarChar(500) ]</a:t>
                      </a:r>
                    </a:p>
                    <a:p>
                      <a:pPr marL="342900" marR="0" lvl="0" indent="-342900" algn="l">
                        <a:lnSpc>
                          <a:spcPct val="100000"/>
                        </a:lnSpc>
                        <a:spcBef>
                          <a:spcPts val="0"/>
                        </a:spcBef>
                        <a:spcAft>
                          <a:spcPts val="0"/>
                        </a:spcAft>
                        <a:buFont typeface="+mj-lt"/>
                        <a:buAutoNum type="arabicPeriod"/>
                      </a:pPr>
                      <a:r>
                        <a:rPr lang="en-US" sz="1600">
                          <a:effectLst/>
                        </a:rPr>
                        <a:t>Aircraft Capacity [ AC_NumSeats ] [ Number/Decimal(3,0) ]</a:t>
                      </a:r>
                    </a:p>
                    <a:p>
                      <a:pPr marL="342900" marR="0" lvl="0" indent="-342900" algn="l">
                        <a:lnSpc>
                          <a:spcPct val="100000"/>
                        </a:lnSpc>
                        <a:spcBef>
                          <a:spcPts val="0"/>
                        </a:spcBef>
                        <a:spcAft>
                          <a:spcPts val="0"/>
                        </a:spcAft>
                        <a:buFont typeface="+mj-lt"/>
                        <a:buAutoNum type="arabicPeriod"/>
                      </a:pPr>
                      <a:r>
                        <a:rPr lang="en-US" sz="1600">
                          <a:effectLst/>
                        </a:rPr>
                        <a:t>Aircraft FeatureList [ AC_FeatureList ] [ VarChar(MAX)/Text ]</a:t>
                      </a:r>
                    </a:p>
                    <a:p>
                      <a:pPr marL="342900" marR="0" lvl="0" indent="-342900" algn="l">
                        <a:lnSpc>
                          <a:spcPct val="100000"/>
                        </a:lnSpc>
                        <a:spcBef>
                          <a:spcPts val="0"/>
                        </a:spcBef>
                        <a:spcAft>
                          <a:spcPts val="0"/>
                        </a:spcAft>
                        <a:buFont typeface="+mj-lt"/>
                        <a:buAutoNum type="arabicPeriod"/>
                      </a:pPr>
                      <a:r>
                        <a:rPr lang="en-US" sz="1600">
                          <a:effectLst/>
                        </a:rPr>
                        <a:t>Aircraft Type ID [ AC_ATypeCode ] [ Char(3) ] {Refers E11.ATypeCode}</a:t>
                      </a:r>
                    </a:p>
                    <a:p>
                      <a:pPr marL="342900" marR="0" lvl="0" indent="-342900" algn="l">
                        <a:lnSpc>
                          <a:spcPct val="100000"/>
                        </a:lnSpc>
                        <a:spcBef>
                          <a:spcPts val="0"/>
                        </a:spcBef>
                        <a:spcAft>
                          <a:spcPts val="0"/>
                        </a:spcAft>
                        <a:buFont typeface="+mj-lt"/>
                        <a:buAutoNum type="arabicPeriod"/>
                      </a:pPr>
                      <a:r>
                        <a:rPr lang="en-US" sz="1600">
                          <a:effectLst/>
                        </a:rPr>
                        <a:t>Aircraft Host Airline [ AC_AL_IDCode ] [ Char(9) ] {Refers E03.AL_IDCode}</a:t>
                      </a:r>
                      <a:endParaRPr lang="en-US" sz="1600">
                        <a:effectLst/>
                        <a:latin typeface="Georgia" panose="02040502050405020303" pitchFamily="18" charset="0"/>
                        <a:ea typeface="Calibri" panose="020F0502020204030204" pitchFamily="34" charset="0"/>
                        <a:cs typeface="Arial" panose="020B0604020202020204" pitchFamily="34" charset="0"/>
                      </a:endParaRPr>
                    </a:p>
                  </a:txBody>
                  <a:tcPr marL="50390" marR="50390" marT="0" marB="0"/>
                </a:tc>
                <a:extLst>
                  <a:ext uri="{0D108BD9-81ED-4DB2-BD59-A6C34878D82A}">
                    <a16:rowId xmlns:a16="http://schemas.microsoft.com/office/drawing/2014/main" val="3784208138"/>
                  </a:ext>
                </a:extLst>
              </a:tr>
              <a:tr h="3170858">
                <a:tc>
                  <a:txBody>
                    <a:bodyPr/>
                    <a:lstStyle/>
                    <a:p>
                      <a:pPr marL="0" marR="0" algn="l">
                        <a:lnSpc>
                          <a:spcPct val="100000"/>
                        </a:lnSpc>
                        <a:spcBef>
                          <a:spcPts val="0"/>
                        </a:spcBef>
                        <a:spcAft>
                          <a:spcPts val="0"/>
                        </a:spcAft>
                      </a:pPr>
                      <a:r>
                        <a:rPr lang="en-US" sz="1600" b="1">
                          <a:effectLst/>
                        </a:rPr>
                        <a:t>Comments:</a:t>
                      </a:r>
                    </a:p>
                    <a:p>
                      <a:pPr marL="0" marR="0" algn="l">
                        <a:lnSpc>
                          <a:spcPct val="114000"/>
                        </a:lnSpc>
                        <a:spcBef>
                          <a:spcPts val="0"/>
                        </a:spcBef>
                        <a:spcAft>
                          <a:spcPts val="0"/>
                        </a:spcAft>
                      </a:pPr>
                      <a:r>
                        <a:rPr lang="en-US" sz="1600">
                          <a:effectLst/>
                        </a:rPr>
                        <a:t>Entity to keep track of all aircraft as references of participating airlines with a corresponding recognizable aircraft type. Feature list could be a number of different data types including: </a:t>
                      </a:r>
                      <a:r>
                        <a:rPr lang="en-US" sz="1600" err="1">
                          <a:effectLst/>
                        </a:rPr>
                        <a:t>File,VarChar,Text,Blob</a:t>
                      </a:r>
                      <a:r>
                        <a:rPr lang="en-US" sz="1600">
                          <a:effectLst/>
                        </a:rPr>
                        <a:t> depending on preference of storage medium for this information; For maximum compatibility across all airlines, countries, and ports, as well as minimal digital storage requirements for database, recommend either </a:t>
                      </a:r>
                      <a:r>
                        <a:rPr lang="en-US" sz="1600" err="1">
                          <a:effectLst/>
                        </a:rPr>
                        <a:t>VarChar</a:t>
                      </a:r>
                      <a:r>
                        <a:rPr lang="en-US" sz="1600">
                          <a:effectLst/>
                        </a:rPr>
                        <a:t> with max length or Text type. Aircraft Name and capacity NOT  NULL.</a:t>
                      </a:r>
                      <a:endParaRPr lang="en-US" sz="1600">
                        <a:effectLst/>
                        <a:latin typeface="Georgia" panose="02040502050405020303" pitchFamily="18" charset="0"/>
                        <a:ea typeface="Calibri" panose="020F0502020204030204" pitchFamily="34" charset="0"/>
                        <a:cs typeface="Arial" panose="020B0604020202020204" pitchFamily="34" charset="0"/>
                      </a:endParaRPr>
                    </a:p>
                  </a:txBody>
                  <a:tcPr marL="50390" marR="50390" marT="0" marB="0"/>
                </a:tc>
                <a:extLst>
                  <a:ext uri="{0D108BD9-81ED-4DB2-BD59-A6C34878D82A}">
                    <a16:rowId xmlns:a16="http://schemas.microsoft.com/office/drawing/2014/main" val="3223661397"/>
                  </a:ext>
                </a:extLst>
              </a:tr>
            </a:tbl>
          </a:graphicData>
        </a:graphic>
      </p:graphicFrame>
    </p:spTree>
    <p:extLst>
      <p:ext uri="{BB962C8B-B14F-4D97-AF65-F5344CB8AC3E}">
        <p14:creationId xmlns:p14="http://schemas.microsoft.com/office/powerpoint/2010/main" val="3938095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4EEC-ADA7-48AE-B6C7-ED58F2C425DC}"/>
              </a:ext>
            </a:extLst>
          </p:cNvPr>
          <p:cNvSpPr>
            <a:spLocks noGrp="1"/>
          </p:cNvSpPr>
          <p:nvPr>
            <p:ph type="title"/>
          </p:nvPr>
        </p:nvSpPr>
        <p:spPr/>
        <p:txBody>
          <a:bodyPr/>
          <a:lstStyle/>
          <a:p>
            <a:r>
              <a:rPr lang="en-US"/>
              <a:t>Runways (E05)</a:t>
            </a:r>
          </a:p>
        </p:txBody>
      </p:sp>
      <p:graphicFrame>
        <p:nvGraphicFramePr>
          <p:cNvPr id="5" name="Content Placeholder 4">
            <a:extLst>
              <a:ext uri="{FF2B5EF4-FFF2-40B4-BE49-F238E27FC236}">
                <a16:creationId xmlns:a16="http://schemas.microsoft.com/office/drawing/2014/main" id="{FA0367C3-A235-4DB5-91CB-FC07E1D84577}"/>
              </a:ext>
            </a:extLst>
          </p:cNvPr>
          <p:cNvGraphicFramePr>
            <a:graphicFrameLocks noGrp="1"/>
          </p:cNvGraphicFramePr>
          <p:nvPr>
            <p:ph idx="1"/>
            <p:extLst>
              <p:ext uri="{D42A27DB-BD31-4B8C-83A1-F6EECF244321}">
                <p14:modId xmlns:p14="http://schemas.microsoft.com/office/powerpoint/2010/main" val="3059105995"/>
              </p:ext>
            </p:extLst>
          </p:nvPr>
        </p:nvGraphicFramePr>
        <p:xfrm>
          <a:off x="3547872" y="-1"/>
          <a:ext cx="5596127" cy="6773595"/>
        </p:xfrm>
        <a:graphic>
          <a:graphicData uri="http://schemas.openxmlformats.org/drawingml/2006/table">
            <a:tbl>
              <a:tblPr firstRow="1">
                <a:tableStyleId>{5C22544A-7EE6-4342-B048-85BDC9FD1C3A}</a:tableStyleId>
              </a:tblPr>
              <a:tblGrid>
                <a:gridCol w="5596127">
                  <a:extLst>
                    <a:ext uri="{9D8B030D-6E8A-4147-A177-3AD203B41FA5}">
                      <a16:colId xmlns:a16="http://schemas.microsoft.com/office/drawing/2014/main" val="2644989983"/>
                    </a:ext>
                  </a:extLst>
                </a:gridCol>
              </a:tblGrid>
              <a:tr h="521785">
                <a:tc>
                  <a:txBody>
                    <a:bodyPr/>
                    <a:lstStyle/>
                    <a:p>
                      <a:pPr marL="0" marR="0" algn="l">
                        <a:lnSpc>
                          <a:spcPct val="150000"/>
                        </a:lnSpc>
                        <a:spcBef>
                          <a:spcPts val="0"/>
                        </a:spcBef>
                        <a:spcAft>
                          <a:spcPts val="0"/>
                        </a:spcAft>
                      </a:pPr>
                      <a:r>
                        <a:rPr lang="en-US" sz="1400">
                          <a:effectLst/>
                        </a:rPr>
                        <a:t>E05 – Runways [LAM_runways_BR]</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51307" marR="51307" marT="0" marB="0"/>
                </a:tc>
                <a:extLst>
                  <a:ext uri="{0D108BD9-81ED-4DB2-BD59-A6C34878D82A}">
                    <a16:rowId xmlns:a16="http://schemas.microsoft.com/office/drawing/2014/main" val="1727629114"/>
                  </a:ext>
                </a:extLst>
              </a:tr>
              <a:tr h="3716631">
                <a:tc>
                  <a:txBody>
                    <a:bodyPr/>
                    <a:lstStyle/>
                    <a:p>
                      <a:pPr marL="0" marR="0" algn="l">
                        <a:lnSpc>
                          <a:spcPct val="150000"/>
                        </a:lnSpc>
                        <a:spcBef>
                          <a:spcPts val="0"/>
                        </a:spcBef>
                        <a:spcAft>
                          <a:spcPts val="0"/>
                        </a:spcAft>
                      </a:pPr>
                      <a:r>
                        <a:rPr lang="en-US" sz="1600" b="1">
                          <a:effectLst/>
                        </a:rPr>
                        <a:t>Attributes:</a:t>
                      </a:r>
                    </a:p>
                    <a:p>
                      <a:pPr marL="342900" marR="0" lvl="0" indent="-342900" algn="l">
                        <a:lnSpc>
                          <a:spcPct val="150000"/>
                        </a:lnSpc>
                        <a:spcBef>
                          <a:spcPts val="0"/>
                        </a:spcBef>
                        <a:spcAft>
                          <a:spcPts val="0"/>
                        </a:spcAft>
                        <a:buFont typeface="+mj-lt"/>
                        <a:buAutoNum type="arabicPeriod"/>
                      </a:pPr>
                      <a:r>
                        <a:rPr lang="en-US" sz="1600">
                          <a:effectLst/>
                        </a:rPr>
                        <a:t>Runway Code[ RwCode ] [ Char(8) ]</a:t>
                      </a:r>
                    </a:p>
                    <a:p>
                      <a:pPr marL="342900" marR="0" lvl="0" indent="-342900" algn="l">
                        <a:lnSpc>
                          <a:spcPct val="150000"/>
                        </a:lnSpc>
                        <a:spcBef>
                          <a:spcPts val="0"/>
                        </a:spcBef>
                        <a:spcAft>
                          <a:spcPts val="0"/>
                        </a:spcAft>
                        <a:buFont typeface="+mj-lt"/>
                        <a:buAutoNum type="arabicPeriod"/>
                      </a:pPr>
                      <a:r>
                        <a:rPr lang="en-US" sz="1600">
                          <a:effectLst/>
                        </a:rPr>
                        <a:t>Runway Name [ RwName ] [ VarChar(100) ]</a:t>
                      </a:r>
                    </a:p>
                    <a:p>
                      <a:pPr marL="342900" marR="0" lvl="0" indent="-342900" algn="l">
                        <a:lnSpc>
                          <a:spcPct val="150000"/>
                        </a:lnSpc>
                        <a:spcBef>
                          <a:spcPts val="0"/>
                        </a:spcBef>
                        <a:spcAft>
                          <a:spcPts val="0"/>
                        </a:spcAft>
                        <a:buFont typeface="+mj-lt"/>
                        <a:buAutoNum type="arabicPeriod"/>
                      </a:pPr>
                      <a:r>
                        <a:rPr lang="en-US" sz="1600">
                          <a:effectLst/>
                        </a:rPr>
                        <a:t>Runway Length [ RwLength ] [ Number/Decimal(4,0) ]</a:t>
                      </a:r>
                    </a:p>
                    <a:p>
                      <a:pPr marL="342900" marR="0" lvl="0" indent="-342900" algn="l">
                        <a:lnSpc>
                          <a:spcPct val="150000"/>
                        </a:lnSpc>
                        <a:spcBef>
                          <a:spcPts val="0"/>
                        </a:spcBef>
                        <a:spcAft>
                          <a:spcPts val="0"/>
                        </a:spcAft>
                        <a:buFont typeface="+mj-lt"/>
                        <a:buAutoNum type="arabicPeriod"/>
                      </a:pPr>
                      <a:r>
                        <a:rPr lang="en-US" sz="1600">
                          <a:effectLst/>
                        </a:rPr>
                        <a:t>Runway Width [ RwWidth ] [Number/Decimal(4,0) ]</a:t>
                      </a:r>
                    </a:p>
                    <a:p>
                      <a:pPr marL="342900" marR="0" lvl="0" indent="-342900" algn="l">
                        <a:lnSpc>
                          <a:spcPct val="150000"/>
                        </a:lnSpc>
                        <a:spcBef>
                          <a:spcPts val="0"/>
                        </a:spcBef>
                        <a:spcAft>
                          <a:spcPts val="0"/>
                        </a:spcAft>
                        <a:buFont typeface="+mj-lt"/>
                        <a:buAutoNum type="arabicPeriod"/>
                      </a:pPr>
                      <a:r>
                        <a:rPr lang="en-US" sz="1600">
                          <a:effectLst/>
                        </a:rPr>
                        <a:t>Runway Host Port [ RwPortCode ] [ Char(6) ] {Refers E02.PortCode}</a:t>
                      </a:r>
                      <a:endParaRPr lang="en-US" sz="1600">
                        <a:effectLst/>
                        <a:latin typeface="Georgia" panose="02040502050405020303" pitchFamily="18" charset="0"/>
                        <a:ea typeface="Calibri" panose="020F0502020204030204" pitchFamily="34" charset="0"/>
                        <a:cs typeface="Arial" panose="020B0604020202020204" pitchFamily="34" charset="0"/>
                      </a:endParaRPr>
                    </a:p>
                  </a:txBody>
                  <a:tcPr marL="51307" marR="51307" marT="0" marB="0"/>
                </a:tc>
                <a:extLst>
                  <a:ext uri="{0D108BD9-81ED-4DB2-BD59-A6C34878D82A}">
                    <a16:rowId xmlns:a16="http://schemas.microsoft.com/office/drawing/2014/main" val="1574364248"/>
                  </a:ext>
                </a:extLst>
              </a:tr>
              <a:tr h="2535179">
                <a:tc>
                  <a:txBody>
                    <a:bodyPr/>
                    <a:lstStyle/>
                    <a:p>
                      <a:pPr marL="0" marR="0" algn="l">
                        <a:lnSpc>
                          <a:spcPct val="150000"/>
                        </a:lnSpc>
                        <a:spcBef>
                          <a:spcPts val="0"/>
                        </a:spcBef>
                        <a:spcAft>
                          <a:spcPts val="0"/>
                        </a:spcAft>
                      </a:pPr>
                      <a:r>
                        <a:rPr lang="en-US" sz="1600" b="1">
                          <a:effectLst/>
                        </a:rPr>
                        <a:t>Comments:</a:t>
                      </a:r>
                    </a:p>
                    <a:p>
                      <a:pPr marL="0" marR="0" algn="l">
                        <a:lnSpc>
                          <a:spcPct val="150000"/>
                        </a:lnSpc>
                        <a:spcBef>
                          <a:spcPts val="0"/>
                        </a:spcBef>
                        <a:spcAft>
                          <a:spcPts val="0"/>
                        </a:spcAft>
                      </a:pPr>
                      <a:r>
                        <a:rPr lang="en-US" sz="1600">
                          <a:effectLst/>
                        </a:rPr>
                        <a:t>Entity to keep track of all runways as a reference of hosting port, with runway dimensions. Runway Code defined as ‘AAAAAANN’ where ‘A’ is a letter and ‘N’ is a number. Runway Name NOT NULL.</a:t>
                      </a:r>
                    </a:p>
                    <a:p>
                      <a:pPr marL="0" marR="0" algn="l">
                        <a:lnSpc>
                          <a:spcPct val="150000"/>
                        </a:lnSpc>
                        <a:spcBef>
                          <a:spcPts val="0"/>
                        </a:spcBef>
                        <a:spcAft>
                          <a:spcPts val="0"/>
                        </a:spcAft>
                      </a:pPr>
                      <a:endParaRPr lang="en-US" sz="1600">
                        <a:effectLst/>
                        <a:latin typeface="Georgia" panose="02040502050405020303" pitchFamily="18" charset="0"/>
                        <a:ea typeface="Calibri" panose="020F0502020204030204" pitchFamily="34" charset="0"/>
                        <a:cs typeface="Arial" panose="020B0604020202020204" pitchFamily="34" charset="0"/>
                      </a:endParaRPr>
                    </a:p>
                    <a:p>
                      <a:pPr marL="0" marR="0" algn="l">
                        <a:lnSpc>
                          <a:spcPct val="150000"/>
                        </a:lnSpc>
                        <a:spcBef>
                          <a:spcPts val="0"/>
                        </a:spcBef>
                        <a:spcAft>
                          <a:spcPts val="0"/>
                        </a:spcAft>
                      </a:pPr>
                      <a:endParaRPr lang="en-US" sz="1600">
                        <a:effectLst/>
                        <a:latin typeface="Georgia" panose="02040502050405020303" pitchFamily="18" charset="0"/>
                        <a:ea typeface="Calibri" panose="020F0502020204030204" pitchFamily="34" charset="0"/>
                        <a:cs typeface="Arial" panose="020B0604020202020204" pitchFamily="34" charset="0"/>
                      </a:endParaRPr>
                    </a:p>
                  </a:txBody>
                  <a:tcPr marL="51307" marR="51307" marT="0" marB="0"/>
                </a:tc>
                <a:extLst>
                  <a:ext uri="{0D108BD9-81ED-4DB2-BD59-A6C34878D82A}">
                    <a16:rowId xmlns:a16="http://schemas.microsoft.com/office/drawing/2014/main" val="1089399123"/>
                  </a:ext>
                </a:extLst>
              </a:tr>
            </a:tbl>
          </a:graphicData>
        </a:graphic>
      </p:graphicFrame>
      <p:sp>
        <p:nvSpPr>
          <p:cNvPr id="4" name="Text Placeholder 3">
            <a:extLst>
              <a:ext uri="{FF2B5EF4-FFF2-40B4-BE49-F238E27FC236}">
                <a16:creationId xmlns:a16="http://schemas.microsoft.com/office/drawing/2014/main" id="{768FC0E3-E3F1-461C-804B-E02D8CAAF21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646795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4EEC-ADA7-48AE-B6C7-ED58F2C425DC}"/>
              </a:ext>
            </a:extLst>
          </p:cNvPr>
          <p:cNvSpPr>
            <a:spLocks noGrp="1"/>
          </p:cNvSpPr>
          <p:nvPr>
            <p:ph type="title"/>
          </p:nvPr>
        </p:nvSpPr>
        <p:spPr/>
        <p:txBody>
          <a:bodyPr/>
          <a:lstStyle/>
          <a:p>
            <a:r>
              <a:rPr lang="en-US"/>
              <a:t>Terminals (E06)</a:t>
            </a:r>
          </a:p>
        </p:txBody>
      </p:sp>
      <p:graphicFrame>
        <p:nvGraphicFramePr>
          <p:cNvPr id="5" name="Content Placeholder 4">
            <a:extLst>
              <a:ext uri="{FF2B5EF4-FFF2-40B4-BE49-F238E27FC236}">
                <a16:creationId xmlns:a16="http://schemas.microsoft.com/office/drawing/2014/main" id="{85B08933-706F-491C-AE89-AB032847E130}"/>
              </a:ext>
            </a:extLst>
          </p:cNvPr>
          <p:cNvGraphicFramePr>
            <a:graphicFrameLocks noGrp="1"/>
          </p:cNvGraphicFramePr>
          <p:nvPr>
            <p:ph idx="1"/>
            <p:extLst>
              <p:ext uri="{D42A27DB-BD31-4B8C-83A1-F6EECF244321}">
                <p14:modId xmlns:p14="http://schemas.microsoft.com/office/powerpoint/2010/main" val="705797667"/>
              </p:ext>
            </p:extLst>
          </p:nvPr>
        </p:nvGraphicFramePr>
        <p:xfrm>
          <a:off x="3572256" y="0"/>
          <a:ext cx="5571743" cy="6858000"/>
        </p:xfrm>
        <a:graphic>
          <a:graphicData uri="http://schemas.openxmlformats.org/drawingml/2006/table">
            <a:tbl>
              <a:tblPr firstRow="1">
                <a:tableStyleId>{5C22544A-7EE6-4342-B048-85BDC9FD1C3A}</a:tableStyleId>
              </a:tblPr>
              <a:tblGrid>
                <a:gridCol w="5571743">
                  <a:extLst>
                    <a:ext uri="{9D8B030D-6E8A-4147-A177-3AD203B41FA5}">
                      <a16:colId xmlns:a16="http://schemas.microsoft.com/office/drawing/2014/main" val="3813996589"/>
                    </a:ext>
                  </a:extLst>
                </a:gridCol>
              </a:tblGrid>
              <a:tr h="517824">
                <a:tc>
                  <a:txBody>
                    <a:bodyPr/>
                    <a:lstStyle/>
                    <a:p>
                      <a:pPr marL="0" marR="0" algn="l">
                        <a:lnSpc>
                          <a:spcPct val="150000"/>
                        </a:lnSpc>
                        <a:spcBef>
                          <a:spcPts val="0"/>
                        </a:spcBef>
                        <a:spcAft>
                          <a:spcPts val="0"/>
                        </a:spcAft>
                      </a:pPr>
                      <a:r>
                        <a:rPr lang="en-US" sz="1400">
                          <a:effectLst/>
                        </a:rPr>
                        <a:t>E06 – Terminals [LAM_terminals_BR]</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51307" marR="51307" marT="0" marB="0"/>
                </a:tc>
                <a:extLst>
                  <a:ext uri="{0D108BD9-81ED-4DB2-BD59-A6C34878D82A}">
                    <a16:rowId xmlns:a16="http://schemas.microsoft.com/office/drawing/2014/main" val="2056909079"/>
                  </a:ext>
                </a:extLst>
              </a:tr>
              <a:tr h="3464785">
                <a:tc>
                  <a:txBody>
                    <a:bodyPr/>
                    <a:lstStyle/>
                    <a:p>
                      <a:pPr marL="0" marR="0" algn="l">
                        <a:lnSpc>
                          <a:spcPct val="150000"/>
                        </a:lnSpc>
                        <a:spcBef>
                          <a:spcPts val="0"/>
                        </a:spcBef>
                        <a:spcAft>
                          <a:spcPts val="0"/>
                        </a:spcAft>
                      </a:pPr>
                      <a:r>
                        <a:rPr lang="en-US" sz="1600" b="1">
                          <a:effectLst/>
                        </a:rPr>
                        <a:t>Attributes:</a:t>
                      </a:r>
                    </a:p>
                    <a:p>
                      <a:pPr marL="342900" marR="0" lvl="0" indent="-342900" algn="l">
                        <a:lnSpc>
                          <a:spcPct val="150000"/>
                        </a:lnSpc>
                        <a:spcBef>
                          <a:spcPts val="0"/>
                        </a:spcBef>
                        <a:spcAft>
                          <a:spcPts val="0"/>
                        </a:spcAft>
                        <a:buFont typeface="+mj-lt"/>
                        <a:buAutoNum type="arabicPeriod"/>
                      </a:pPr>
                      <a:r>
                        <a:rPr lang="en-US" sz="1600">
                          <a:effectLst/>
                        </a:rPr>
                        <a:t>Terminal Code [ TermCode] [ Char(8) ]</a:t>
                      </a:r>
                    </a:p>
                    <a:p>
                      <a:pPr marL="342900" marR="0" lvl="0" indent="-342900" algn="l">
                        <a:lnSpc>
                          <a:spcPct val="150000"/>
                        </a:lnSpc>
                        <a:spcBef>
                          <a:spcPts val="0"/>
                        </a:spcBef>
                        <a:spcAft>
                          <a:spcPts val="0"/>
                        </a:spcAft>
                        <a:buFont typeface="+mj-lt"/>
                        <a:buAutoNum type="arabicPeriod"/>
                      </a:pPr>
                      <a:r>
                        <a:rPr lang="en-US" sz="1600">
                          <a:effectLst/>
                        </a:rPr>
                        <a:t>Terminal Name [ TermName ] [ VarChar(100) ]</a:t>
                      </a:r>
                    </a:p>
                    <a:p>
                      <a:pPr marL="342900" marR="0" lvl="0" indent="-342900" algn="l">
                        <a:lnSpc>
                          <a:spcPct val="150000"/>
                        </a:lnSpc>
                        <a:spcBef>
                          <a:spcPts val="0"/>
                        </a:spcBef>
                        <a:spcAft>
                          <a:spcPts val="0"/>
                        </a:spcAft>
                        <a:buFont typeface="+mj-lt"/>
                        <a:buAutoNum type="arabicPeriod"/>
                      </a:pPr>
                      <a:r>
                        <a:rPr lang="en-US" sz="1600">
                          <a:effectLst/>
                        </a:rPr>
                        <a:t>Terminal Status [ TermStatus ] [ Char(1) ]</a:t>
                      </a:r>
                    </a:p>
                    <a:p>
                      <a:pPr marL="342900" marR="0" lvl="0" indent="-342900" algn="l">
                        <a:lnSpc>
                          <a:spcPct val="150000"/>
                        </a:lnSpc>
                        <a:spcBef>
                          <a:spcPts val="0"/>
                        </a:spcBef>
                        <a:spcAft>
                          <a:spcPts val="0"/>
                        </a:spcAft>
                        <a:buFont typeface="+mj-lt"/>
                        <a:buAutoNum type="arabicPeriod"/>
                      </a:pPr>
                      <a:r>
                        <a:rPr lang="en-US" sz="1600">
                          <a:effectLst/>
                        </a:rPr>
                        <a:t>Terminal Host Port [ TermPortCode ] [ Char(6) ] {Refers E02.PortCode}</a:t>
                      </a:r>
                      <a:endParaRPr lang="en-US" sz="1600">
                        <a:effectLst/>
                        <a:latin typeface="Georgia" panose="02040502050405020303" pitchFamily="18" charset="0"/>
                        <a:ea typeface="Calibri" panose="020F0502020204030204" pitchFamily="34" charset="0"/>
                        <a:cs typeface="Arial" panose="020B0604020202020204" pitchFamily="34" charset="0"/>
                      </a:endParaRPr>
                    </a:p>
                  </a:txBody>
                  <a:tcPr marL="51307" marR="51307" marT="0" marB="0"/>
                </a:tc>
                <a:extLst>
                  <a:ext uri="{0D108BD9-81ED-4DB2-BD59-A6C34878D82A}">
                    <a16:rowId xmlns:a16="http://schemas.microsoft.com/office/drawing/2014/main" val="3283184017"/>
                  </a:ext>
                </a:extLst>
              </a:tr>
              <a:tr h="2875391">
                <a:tc>
                  <a:txBody>
                    <a:bodyPr/>
                    <a:lstStyle/>
                    <a:p>
                      <a:pPr marL="0" marR="0" algn="l">
                        <a:lnSpc>
                          <a:spcPct val="150000"/>
                        </a:lnSpc>
                        <a:spcBef>
                          <a:spcPts val="0"/>
                        </a:spcBef>
                        <a:spcAft>
                          <a:spcPts val="0"/>
                        </a:spcAft>
                      </a:pPr>
                      <a:r>
                        <a:rPr lang="en-US" sz="1600" b="1">
                          <a:effectLst/>
                        </a:rPr>
                        <a:t>Comments:</a:t>
                      </a:r>
                    </a:p>
                    <a:p>
                      <a:pPr marL="0" marR="0" algn="l">
                        <a:lnSpc>
                          <a:spcPct val="150000"/>
                        </a:lnSpc>
                        <a:spcBef>
                          <a:spcPts val="0"/>
                        </a:spcBef>
                        <a:spcAft>
                          <a:spcPts val="0"/>
                        </a:spcAft>
                      </a:pPr>
                      <a:r>
                        <a:rPr lang="en-US" sz="1600">
                          <a:effectLst/>
                        </a:rPr>
                        <a:t>Entity to keep track of all terminals and associated port, complete with terminal status. TermCode defined as ‘AAAAAANN’ where ‘A’ is an alphabet letter and ‘N’ is a number. TermStatus should be open(O), closed(C), delayed(D), or unknown(?). Terminal Name NOT NULL.</a:t>
                      </a:r>
                      <a:endParaRPr lang="en-US" sz="1600">
                        <a:effectLst/>
                        <a:latin typeface="Georgia" panose="02040502050405020303" pitchFamily="18" charset="0"/>
                        <a:ea typeface="Calibri" panose="020F0502020204030204" pitchFamily="34" charset="0"/>
                        <a:cs typeface="Arial" panose="020B0604020202020204" pitchFamily="34" charset="0"/>
                      </a:endParaRPr>
                    </a:p>
                  </a:txBody>
                  <a:tcPr marL="51307" marR="51307" marT="0" marB="0"/>
                </a:tc>
                <a:extLst>
                  <a:ext uri="{0D108BD9-81ED-4DB2-BD59-A6C34878D82A}">
                    <a16:rowId xmlns:a16="http://schemas.microsoft.com/office/drawing/2014/main" val="3762750158"/>
                  </a:ext>
                </a:extLst>
              </a:tr>
            </a:tbl>
          </a:graphicData>
        </a:graphic>
      </p:graphicFrame>
      <p:sp>
        <p:nvSpPr>
          <p:cNvPr id="4" name="Text Placeholder 3">
            <a:extLst>
              <a:ext uri="{FF2B5EF4-FFF2-40B4-BE49-F238E27FC236}">
                <a16:creationId xmlns:a16="http://schemas.microsoft.com/office/drawing/2014/main" id="{768FC0E3-E3F1-461C-804B-E02D8CAAF21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729376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4EEC-ADA7-48AE-B6C7-ED58F2C425DC}"/>
              </a:ext>
            </a:extLst>
          </p:cNvPr>
          <p:cNvSpPr>
            <a:spLocks noGrp="1"/>
          </p:cNvSpPr>
          <p:nvPr>
            <p:ph type="title"/>
          </p:nvPr>
        </p:nvSpPr>
        <p:spPr/>
        <p:txBody>
          <a:bodyPr/>
          <a:lstStyle/>
          <a:p>
            <a:r>
              <a:rPr lang="en-US"/>
              <a:t>Gates (E07)</a:t>
            </a:r>
          </a:p>
        </p:txBody>
      </p:sp>
      <p:graphicFrame>
        <p:nvGraphicFramePr>
          <p:cNvPr id="5" name="Content Placeholder 4">
            <a:extLst>
              <a:ext uri="{FF2B5EF4-FFF2-40B4-BE49-F238E27FC236}">
                <a16:creationId xmlns:a16="http://schemas.microsoft.com/office/drawing/2014/main" id="{941EFF7B-7EFE-4611-AC74-30F316620887}"/>
              </a:ext>
            </a:extLst>
          </p:cNvPr>
          <p:cNvGraphicFramePr>
            <a:graphicFrameLocks noGrp="1"/>
          </p:cNvGraphicFramePr>
          <p:nvPr>
            <p:ph idx="1"/>
            <p:extLst>
              <p:ext uri="{D42A27DB-BD31-4B8C-83A1-F6EECF244321}">
                <p14:modId xmlns:p14="http://schemas.microsoft.com/office/powerpoint/2010/main" val="3941841508"/>
              </p:ext>
            </p:extLst>
          </p:nvPr>
        </p:nvGraphicFramePr>
        <p:xfrm>
          <a:off x="3584448" y="0"/>
          <a:ext cx="5559551" cy="6759525"/>
        </p:xfrm>
        <a:graphic>
          <a:graphicData uri="http://schemas.openxmlformats.org/drawingml/2006/table">
            <a:tbl>
              <a:tblPr firstRow="1">
                <a:tableStyleId>{5C22544A-7EE6-4342-B048-85BDC9FD1C3A}</a:tableStyleId>
              </a:tblPr>
              <a:tblGrid>
                <a:gridCol w="5559551">
                  <a:extLst>
                    <a:ext uri="{9D8B030D-6E8A-4147-A177-3AD203B41FA5}">
                      <a16:colId xmlns:a16="http://schemas.microsoft.com/office/drawing/2014/main" val="2467561088"/>
                    </a:ext>
                  </a:extLst>
                </a:gridCol>
              </a:tblGrid>
              <a:tr h="558377">
                <a:tc>
                  <a:txBody>
                    <a:bodyPr/>
                    <a:lstStyle/>
                    <a:p>
                      <a:pPr marL="0" marR="0" algn="l">
                        <a:lnSpc>
                          <a:spcPct val="150000"/>
                        </a:lnSpc>
                        <a:spcBef>
                          <a:spcPts val="0"/>
                        </a:spcBef>
                        <a:spcAft>
                          <a:spcPts val="0"/>
                        </a:spcAft>
                      </a:pPr>
                      <a:r>
                        <a:rPr lang="en-US" sz="1400">
                          <a:effectLst/>
                        </a:rPr>
                        <a:t>E07 – Gates [LAM_gates_BR]</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51307" marR="51307" marT="0" marB="0"/>
                </a:tc>
                <a:extLst>
                  <a:ext uri="{0D108BD9-81ED-4DB2-BD59-A6C34878D82A}">
                    <a16:rowId xmlns:a16="http://schemas.microsoft.com/office/drawing/2014/main" val="1097502697"/>
                  </a:ext>
                </a:extLst>
              </a:tr>
              <a:tr h="3100574">
                <a:tc>
                  <a:txBody>
                    <a:bodyPr/>
                    <a:lstStyle/>
                    <a:p>
                      <a:pPr marL="0" marR="0" algn="l">
                        <a:lnSpc>
                          <a:spcPct val="150000"/>
                        </a:lnSpc>
                        <a:spcBef>
                          <a:spcPts val="0"/>
                        </a:spcBef>
                        <a:spcAft>
                          <a:spcPts val="0"/>
                        </a:spcAft>
                      </a:pPr>
                      <a:r>
                        <a:rPr lang="en-US" sz="1600" b="1">
                          <a:effectLst/>
                        </a:rPr>
                        <a:t>Attributes:</a:t>
                      </a:r>
                    </a:p>
                    <a:p>
                      <a:pPr marL="342900" marR="0" lvl="0" indent="-342900" algn="l">
                        <a:lnSpc>
                          <a:spcPct val="150000"/>
                        </a:lnSpc>
                        <a:spcBef>
                          <a:spcPts val="0"/>
                        </a:spcBef>
                        <a:spcAft>
                          <a:spcPts val="0"/>
                        </a:spcAft>
                        <a:buFont typeface="+mj-lt"/>
                        <a:buAutoNum type="arabicPeriod"/>
                      </a:pPr>
                      <a:r>
                        <a:rPr lang="en-US" sz="1600">
                          <a:effectLst/>
                        </a:rPr>
                        <a:t>Gate Code [ GCode ] [ Char(8) ]</a:t>
                      </a:r>
                    </a:p>
                    <a:p>
                      <a:pPr marL="342900" marR="0" lvl="0" indent="-342900" algn="l">
                        <a:lnSpc>
                          <a:spcPct val="150000"/>
                        </a:lnSpc>
                        <a:spcBef>
                          <a:spcPts val="0"/>
                        </a:spcBef>
                        <a:spcAft>
                          <a:spcPts val="0"/>
                        </a:spcAft>
                        <a:buFont typeface="+mj-lt"/>
                        <a:buAutoNum type="arabicPeriod"/>
                      </a:pPr>
                      <a:r>
                        <a:rPr lang="en-US" sz="1600">
                          <a:effectLst/>
                        </a:rPr>
                        <a:t>Gate Name [ GName ] [ VarChar(100) ]</a:t>
                      </a:r>
                    </a:p>
                    <a:p>
                      <a:pPr marL="342900" marR="0" lvl="0" indent="-342900" algn="l">
                        <a:lnSpc>
                          <a:spcPct val="150000"/>
                        </a:lnSpc>
                        <a:spcBef>
                          <a:spcPts val="0"/>
                        </a:spcBef>
                        <a:spcAft>
                          <a:spcPts val="0"/>
                        </a:spcAft>
                        <a:buFont typeface="+mj-lt"/>
                        <a:buAutoNum type="arabicPeriod"/>
                      </a:pPr>
                      <a:r>
                        <a:rPr lang="en-US" sz="1600">
                          <a:effectLst/>
                        </a:rPr>
                        <a:t>Gate Status [ GStatus] [ Char(1) ]</a:t>
                      </a:r>
                    </a:p>
                    <a:p>
                      <a:pPr marL="342900" marR="0" lvl="0" indent="-342900" algn="l">
                        <a:lnSpc>
                          <a:spcPct val="150000"/>
                        </a:lnSpc>
                        <a:spcBef>
                          <a:spcPts val="0"/>
                        </a:spcBef>
                        <a:spcAft>
                          <a:spcPts val="0"/>
                        </a:spcAft>
                        <a:buFont typeface="+mj-lt"/>
                        <a:buAutoNum type="arabicPeriod"/>
                      </a:pPr>
                      <a:r>
                        <a:rPr lang="en-US" sz="1600">
                          <a:effectLst/>
                        </a:rPr>
                        <a:t>Gate Host Port [ GPortCode ] [ Char(6) ] {Refers E02.PortCode}</a:t>
                      </a:r>
                      <a:endParaRPr lang="en-US" sz="1600">
                        <a:effectLst/>
                        <a:latin typeface="Georgia" panose="02040502050405020303" pitchFamily="18" charset="0"/>
                        <a:ea typeface="Calibri" panose="020F0502020204030204" pitchFamily="34" charset="0"/>
                        <a:cs typeface="Arial" panose="020B0604020202020204" pitchFamily="34" charset="0"/>
                      </a:endParaRPr>
                    </a:p>
                  </a:txBody>
                  <a:tcPr marL="51307" marR="51307" marT="0" marB="0"/>
                </a:tc>
                <a:extLst>
                  <a:ext uri="{0D108BD9-81ED-4DB2-BD59-A6C34878D82A}">
                    <a16:rowId xmlns:a16="http://schemas.microsoft.com/office/drawing/2014/main" val="879026106"/>
                  </a:ext>
                </a:extLst>
              </a:tr>
              <a:tr h="3100574">
                <a:tc>
                  <a:txBody>
                    <a:bodyPr/>
                    <a:lstStyle/>
                    <a:p>
                      <a:pPr marL="0" marR="0" algn="l">
                        <a:lnSpc>
                          <a:spcPct val="150000"/>
                        </a:lnSpc>
                        <a:spcBef>
                          <a:spcPts val="0"/>
                        </a:spcBef>
                        <a:spcAft>
                          <a:spcPts val="0"/>
                        </a:spcAft>
                      </a:pPr>
                      <a:r>
                        <a:rPr lang="en-US" sz="1600" b="1">
                          <a:effectLst/>
                        </a:rPr>
                        <a:t>Comments:</a:t>
                      </a:r>
                    </a:p>
                    <a:p>
                      <a:pPr marL="0" marR="0" algn="l">
                        <a:lnSpc>
                          <a:spcPct val="150000"/>
                        </a:lnSpc>
                        <a:spcBef>
                          <a:spcPts val="0"/>
                        </a:spcBef>
                        <a:spcAft>
                          <a:spcPts val="0"/>
                        </a:spcAft>
                      </a:pPr>
                      <a:r>
                        <a:rPr lang="en-US" sz="1600">
                          <a:effectLst/>
                        </a:rPr>
                        <a:t>Entity to keep track of all gates including associated port and status. GCode is defined as ‘AAAAAANN’ where ‘A’ is an alphabet letter and ‘N’ is a number. GStatus should be open(O), closed(C), delayed(D), or unknown(?). Gate name NOT NULL.</a:t>
                      </a:r>
                      <a:endParaRPr lang="en-US" sz="1600">
                        <a:effectLst/>
                        <a:latin typeface="Georgia" panose="02040502050405020303" pitchFamily="18" charset="0"/>
                        <a:ea typeface="Calibri" panose="020F0502020204030204" pitchFamily="34" charset="0"/>
                        <a:cs typeface="Arial" panose="020B0604020202020204" pitchFamily="34" charset="0"/>
                      </a:endParaRPr>
                    </a:p>
                  </a:txBody>
                  <a:tcPr marL="51307" marR="51307" marT="0" marB="0"/>
                </a:tc>
                <a:extLst>
                  <a:ext uri="{0D108BD9-81ED-4DB2-BD59-A6C34878D82A}">
                    <a16:rowId xmlns:a16="http://schemas.microsoft.com/office/drawing/2014/main" val="3408355995"/>
                  </a:ext>
                </a:extLst>
              </a:tr>
            </a:tbl>
          </a:graphicData>
        </a:graphic>
      </p:graphicFrame>
      <p:sp>
        <p:nvSpPr>
          <p:cNvPr id="4" name="Text Placeholder 3">
            <a:extLst>
              <a:ext uri="{FF2B5EF4-FFF2-40B4-BE49-F238E27FC236}">
                <a16:creationId xmlns:a16="http://schemas.microsoft.com/office/drawing/2014/main" id="{768FC0E3-E3F1-461C-804B-E02D8CAAF21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482740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4EEC-ADA7-48AE-B6C7-ED58F2C425DC}"/>
              </a:ext>
            </a:extLst>
          </p:cNvPr>
          <p:cNvSpPr>
            <a:spLocks noGrp="1"/>
          </p:cNvSpPr>
          <p:nvPr>
            <p:ph type="title"/>
          </p:nvPr>
        </p:nvSpPr>
        <p:spPr/>
        <p:txBody>
          <a:bodyPr/>
          <a:lstStyle/>
          <a:p>
            <a:r>
              <a:rPr lang="en-US"/>
              <a:t>Flight Officials (E08)</a:t>
            </a:r>
          </a:p>
        </p:txBody>
      </p:sp>
      <p:graphicFrame>
        <p:nvGraphicFramePr>
          <p:cNvPr id="5" name="Content Placeholder 4">
            <a:extLst>
              <a:ext uri="{FF2B5EF4-FFF2-40B4-BE49-F238E27FC236}">
                <a16:creationId xmlns:a16="http://schemas.microsoft.com/office/drawing/2014/main" id="{E4AF6819-553D-4D7D-AE8A-8AF260D419A0}"/>
              </a:ext>
            </a:extLst>
          </p:cNvPr>
          <p:cNvGraphicFramePr>
            <a:graphicFrameLocks noGrp="1"/>
          </p:cNvGraphicFramePr>
          <p:nvPr>
            <p:ph idx="1"/>
            <p:extLst>
              <p:ext uri="{D42A27DB-BD31-4B8C-83A1-F6EECF244321}">
                <p14:modId xmlns:p14="http://schemas.microsoft.com/office/powerpoint/2010/main" val="2180966601"/>
              </p:ext>
            </p:extLst>
          </p:nvPr>
        </p:nvGraphicFramePr>
        <p:xfrm>
          <a:off x="3547872" y="0"/>
          <a:ext cx="5596128" cy="6858000"/>
        </p:xfrm>
        <a:graphic>
          <a:graphicData uri="http://schemas.openxmlformats.org/drawingml/2006/table">
            <a:tbl>
              <a:tblPr firstRow="1">
                <a:tableStyleId>{5C22544A-7EE6-4342-B048-85BDC9FD1C3A}</a:tableStyleId>
              </a:tblPr>
              <a:tblGrid>
                <a:gridCol w="5596128">
                  <a:extLst>
                    <a:ext uri="{9D8B030D-6E8A-4147-A177-3AD203B41FA5}">
                      <a16:colId xmlns:a16="http://schemas.microsoft.com/office/drawing/2014/main" val="4245916796"/>
                    </a:ext>
                  </a:extLst>
                </a:gridCol>
              </a:tblGrid>
              <a:tr h="532397">
                <a:tc>
                  <a:txBody>
                    <a:bodyPr/>
                    <a:lstStyle/>
                    <a:p>
                      <a:pPr marL="0" marR="0" algn="l">
                        <a:lnSpc>
                          <a:spcPct val="150000"/>
                        </a:lnSpc>
                        <a:spcBef>
                          <a:spcPts val="0"/>
                        </a:spcBef>
                        <a:spcAft>
                          <a:spcPts val="0"/>
                        </a:spcAft>
                      </a:pPr>
                      <a:r>
                        <a:rPr lang="en-US" sz="1600">
                          <a:effectLst/>
                        </a:rPr>
                        <a:t>E08 – Flight Officials [LAM_flightofficials_BR]</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48498" marR="48498" marT="0" marB="0"/>
                </a:tc>
                <a:extLst>
                  <a:ext uri="{0D108BD9-81ED-4DB2-BD59-A6C34878D82A}">
                    <a16:rowId xmlns:a16="http://schemas.microsoft.com/office/drawing/2014/main" val="3394605330"/>
                  </a:ext>
                </a:extLst>
              </a:tr>
              <a:tr h="3396018">
                <a:tc>
                  <a:txBody>
                    <a:bodyPr/>
                    <a:lstStyle/>
                    <a:p>
                      <a:pPr marL="0" marR="0" algn="l">
                        <a:lnSpc>
                          <a:spcPct val="150000"/>
                        </a:lnSpc>
                        <a:spcBef>
                          <a:spcPts val="0"/>
                        </a:spcBef>
                        <a:spcAft>
                          <a:spcPts val="0"/>
                        </a:spcAft>
                      </a:pPr>
                      <a:r>
                        <a:rPr lang="en-US" sz="1600" b="1">
                          <a:effectLst/>
                        </a:rPr>
                        <a:t>Attributes:</a:t>
                      </a:r>
                      <a:endParaRPr lang="en-US" sz="1200" b="1">
                        <a:effectLst/>
                      </a:endParaRPr>
                    </a:p>
                    <a:p>
                      <a:pPr marL="342900" marR="0" lvl="0" indent="-342900" algn="l">
                        <a:lnSpc>
                          <a:spcPct val="100000"/>
                        </a:lnSpc>
                        <a:spcBef>
                          <a:spcPts val="0"/>
                        </a:spcBef>
                        <a:spcAft>
                          <a:spcPts val="0"/>
                        </a:spcAft>
                        <a:buFont typeface="+mj-lt"/>
                        <a:buAutoNum type="arabicPeriod"/>
                      </a:pPr>
                      <a:r>
                        <a:rPr lang="en-US" sz="1600">
                          <a:effectLst/>
                        </a:rPr>
                        <a:t>Flight Official ID Code [ FOffCode ] [ Char(6) ]</a:t>
                      </a:r>
                      <a:endParaRPr lang="en-US" sz="1200">
                        <a:effectLst/>
                      </a:endParaRPr>
                    </a:p>
                    <a:p>
                      <a:pPr marL="342900" marR="0" lvl="0" indent="-342900" algn="l">
                        <a:lnSpc>
                          <a:spcPct val="100000"/>
                        </a:lnSpc>
                        <a:spcBef>
                          <a:spcPts val="0"/>
                        </a:spcBef>
                        <a:spcAft>
                          <a:spcPts val="0"/>
                        </a:spcAft>
                        <a:buFont typeface="+mj-lt"/>
                        <a:buAutoNum type="arabicPeriod"/>
                      </a:pPr>
                      <a:r>
                        <a:rPr lang="en-US" sz="1600">
                          <a:effectLst/>
                        </a:rPr>
                        <a:t>Flight Official First Name [ FOffFName ] [ VarChar(50) ]</a:t>
                      </a:r>
                      <a:endParaRPr lang="en-US" sz="1200">
                        <a:effectLst/>
                      </a:endParaRPr>
                    </a:p>
                    <a:p>
                      <a:pPr marL="342900" marR="0" lvl="0" indent="-342900" algn="l">
                        <a:lnSpc>
                          <a:spcPct val="100000"/>
                        </a:lnSpc>
                        <a:spcBef>
                          <a:spcPts val="0"/>
                        </a:spcBef>
                        <a:spcAft>
                          <a:spcPts val="0"/>
                        </a:spcAft>
                        <a:buFont typeface="+mj-lt"/>
                        <a:buAutoNum type="arabicPeriod"/>
                      </a:pPr>
                      <a:r>
                        <a:rPr lang="en-US" sz="1600">
                          <a:effectLst/>
                        </a:rPr>
                        <a:t>Flight Official Middle Initial [ FOffMInitial ] [ VarChar(2) ]</a:t>
                      </a:r>
                      <a:endParaRPr lang="en-US" sz="1200">
                        <a:effectLst/>
                      </a:endParaRPr>
                    </a:p>
                    <a:p>
                      <a:pPr marL="342900" marR="0" lvl="0" indent="-342900" algn="l">
                        <a:lnSpc>
                          <a:spcPct val="100000"/>
                        </a:lnSpc>
                        <a:spcBef>
                          <a:spcPts val="0"/>
                        </a:spcBef>
                        <a:spcAft>
                          <a:spcPts val="0"/>
                        </a:spcAft>
                        <a:buFont typeface="+mj-lt"/>
                        <a:buAutoNum type="arabicPeriod"/>
                      </a:pPr>
                      <a:r>
                        <a:rPr lang="en-US" sz="1600">
                          <a:effectLst/>
                        </a:rPr>
                        <a:t>Flight Official Family Surname [ FOffLName ] [ VarChar(50) ]</a:t>
                      </a:r>
                      <a:endParaRPr lang="en-US" sz="1200">
                        <a:effectLst/>
                      </a:endParaRPr>
                    </a:p>
                    <a:p>
                      <a:pPr marL="342900" marR="0" lvl="0" indent="-342900" algn="l">
                        <a:lnSpc>
                          <a:spcPct val="100000"/>
                        </a:lnSpc>
                        <a:spcBef>
                          <a:spcPts val="0"/>
                        </a:spcBef>
                        <a:spcAft>
                          <a:spcPts val="0"/>
                        </a:spcAft>
                        <a:buFont typeface="+mj-lt"/>
                        <a:buAutoNum type="arabicPeriod"/>
                      </a:pPr>
                      <a:r>
                        <a:rPr lang="en-US" sz="1600">
                          <a:effectLst/>
                        </a:rPr>
                        <a:t>Flight Official Host Airline [ FOff_ALCode ] [ Char(9) ] {Refers E03.AL_IDCode}</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48498" marR="48498" marT="0" marB="0"/>
                </a:tc>
                <a:extLst>
                  <a:ext uri="{0D108BD9-81ED-4DB2-BD59-A6C34878D82A}">
                    <a16:rowId xmlns:a16="http://schemas.microsoft.com/office/drawing/2014/main" val="1492447526"/>
                  </a:ext>
                </a:extLst>
              </a:tr>
              <a:tr h="2929585">
                <a:tc>
                  <a:txBody>
                    <a:bodyPr/>
                    <a:lstStyle/>
                    <a:p>
                      <a:pPr marL="0" marR="0" algn="l">
                        <a:lnSpc>
                          <a:spcPct val="150000"/>
                        </a:lnSpc>
                        <a:spcBef>
                          <a:spcPts val="0"/>
                        </a:spcBef>
                        <a:spcAft>
                          <a:spcPts val="0"/>
                        </a:spcAft>
                      </a:pPr>
                      <a:r>
                        <a:rPr lang="en-US" sz="1600" b="1">
                          <a:effectLst/>
                        </a:rPr>
                        <a:t>Comments:</a:t>
                      </a:r>
                      <a:endParaRPr lang="en-US" sz="1200" b="1">
                        <a:effectLst/>
                      </a:endParaRPr>
                    </a:p>
                    <a:p>
                      <a:pPr marL="0" marR="0" algn="l">
                        <a:lnSpc>
                          <a:spcPct val="150000"/>
                        </a:lnSpc>
                        <a:spcBef>
                          <a:spcPts val="0"/>
                        </a:spcBef>
                        <a:spcAft>
                          <a:spcPts val="0"/>
                        </a:spcAft>
                      </a:pPr>
                      <a:r>
                        <a:rPr lang="en-US" sz="1600">
                          <a:effectLst/>
                        </a:rPr>
                        <a:t>Entity to keep track of all airline staff related to flights and which airline that employs them. FOffCode defined as ‘XXXXXX’ where ‘X’ is alphanumeric. All employees must have at least a first name and family surname to be valid.</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48498" marR="48498" marT="0" marB="0"/>
                </a:tc>
                <a:extLst>
                  <a:ext uri="{0D108BD9-81ED-4DB2-BD59-A6C34878D82A}">
                    <a16:rowId xmlns:a16="http://schemas.microsoft.com/office/drawing/2014/main" val="357969710"/>
                  </a:ext>
                </a:extLst>
              </a:tr>
            </a:tbl>
          </a:graphicData>
        </a:graphic>
      </p:graphicFrame>
      <p:sp>
        <p:nvSpPr>
          <p:cNvPr id="4" name="Text Placeholder 3">
            <a:extLst>
              <a:ext uri="{FF2B5EF4-FFF2-40B4-BE49-F238E27FC236}">
                <a16:creationId xmlns:a16="http://schemas.microsoft.com/office/drawing/2014/main" id="{768FC0E3-E3F1-461C-804B-E02D8CAAF21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642781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4EEC-ADA7-48AE-B6C7-ED58F2C425DC}"/>
              </a:ext>
            </a:extLst>
          </p:cNvPr>
          <p:cNvSpPr>
            <a:spLocks noGrp="1"/>
          </p:cNvSpPr>
          <p:nvPr>
            <p:ph type="title"/>
          </p:nvPr>
        </p:nvSpPr>
        <p:spPr/>
        <p:txBody>
          <a:bodyPr/>
          <a:lstStyle/>
          <a:p>
            <a:r>
              <a:rPr lang="en-US"/>
              <a:t>Flights (E09)</a:t>
            </a:r>
          </a:p>
        </p:txBody>
      </p:sp>
      <p:graphicFrame>
        <p:nvGraphicFramePr>
          <p:cNvPr id="5" name="Content Placeholder 4">
            <a:extLst>
              <a:ext uri="{FF2B5EF4-FFF2-40B4-BE49-F238E27FC236}">
                <a16:creationId xmlns:a16="http://schemas.microsoft.com/office/drawing/2014/main" id="{8F73D59A-C952-4EB1-B7D1-01B254FBDD21}"/>
              </a:ext>
            </a:extLst>
          </p:cNvPr>
          <p:cNvGraphicFramePr>
            <a:graphicFrameLocks noGrp="1"/>
          </p:cNvGraphicFramePr>
          <p:nvPr>
            <p:ph idx="1"/>
            <p:extLst>
              <p:ext uri="{D42A27DB-BD31-4B8C-83A1-F6EECF244321}">
                <p14:modId xmlns:p14="http://schemas.microsoft.com/office/powerpoint/2010/main" val="1194712406"/>
              </p:ext>
            </p:extLst>
          </p:nvPr>
        </p:nvGraphicFramePr>
        <p:xfrm>
          <a:off x="3523488" y="0"/>
          <a:ext cx="5620512" cy="6829217"/>
        </p:xfrm>
        <a:graphic>
          <a:graphicData uri="http://schemas.openxmlformats.org/drawingml/2006/table">
            <a:tbl>
              <a:tblPr firstRow="1">
                <a:tableStyleId>{5C22544A-7EE6-4342-B048-85BDC9FD1C3A}</a:tableStyleId>
              </a:tblPr>
              <a:tblGrid>
                <a:gridCol w="5620512">
                  <a:extLst>
                    <a:ext uri="{9D8B030D-6E8A-4147-A177-3AD203B41FA5}">
                      <a16:colId xmlns:a16="http://schemas.microsoft.com/office/drawing/2014/main" val="2125719766"/>
                    </a:ext>
                  </a:extLst>
                </a:gridCol>
              </a:tblGrid>
              <a:tr h="407696">
                <a:tc>
                  <a:txBody>
                    <a:bodyPr/>
                    <a:lstStyle/>
                    <a:p>
                      <a:pPr marL="0" marR="0" algn="l">
                        <a:lnSpc>
                          <a:spcPct val="150000"/>
                        </a:lnSpc>
                        <a:spcBef>
                          <a:spcPts val="0"/>
                        </a:spcBef>
                        <a:spcAft>
                          <a:spcPts val="0"/>
                        </a:spcAft>
                      </a:pPr>
                      <a:r>
                        <a:rPr lang="en-US" sz="1400">
                          <a:effectLst/>
                        </a:rPr>
                        <a:t>E09 – Flights [LAM_flights_BR]</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50390" marR="50390" marT="0" marB="0"/>
                </a:tc>
                <a:extLst>
                  <a:ext uri="{0D108BD9-81ED-4DB2-BD59-A6C34878D82A}">
                    <a16:rowId xmlns:a16="http://schemas.microsoft.com/office/drawing/2014/main" val="1742486695"/>
                  </a:ext>
                </a:extLst>
              </a:tr>
              <a:tr h="4178372">
                <a:tc>
                  <a:txBody>
                    <a:bodyPr/>
                    <a:lstStyle/>
                    <a:p>
                      <a:pPr marL="0" marR="0" algn="l">
                        <a:lnSpc>
                          <a:spcPct val="150000"/>
                        </a:lnSpc>
                        <a:spcBef>
                          <a:spcPts val="0"/>
                        </a:spcBef>
                        <a:spcAft>
                          <a:spcPts val="0"/>
                        </a:spcAft>
                      </a:pPr>
                      <a:r>
                        <a:rPr lang="en-US" sz="1600" b="1">
                          <a:effectLst/>
                        </a:rPr>
                        <a:t>Attributes:</a:t>
                      </a:r>
                    </a:p>
                    <a:p>
                      <a:pPr marL="342900" marR="0" lvl="0" indent="-342900" algn="l">
                        <a:lnSpc>
                          <a:spcPct val="100000"/>
                        </a:lnSpc>
                        <a:spcBef>
                          <a:spcPts val="0"/>
                        </a:spcBef>
                        <a:spcAft>
                          <a:spcPts val="0"/>
                        </a:spcAft>
                        <a:buFont typeface="+mj-lt"/>
                        <a:buAutoNum type="arabicPeriod"/>
                      </a:pPr>
                      <a:r>
                        <a:rPr lang="en-US" sz="1600">
                          <a:effectLst/>
                        </a:rPr>
                        <a:t>Flight ID Number [ FlyCode ] [ Char(6) ]</a:t>
                      </a:r>
                    </a:p>
                    <a:p>
                      <a:pPr marL="342900" marR="0" lvl="0" indent="-342900" algn="l">
                        <a:lnSpc>
                          <a:spcPct val="100000"/>
                        </a:lnSpc>
                        <a:spcBef>
                          <a:spcPts val="0"/>
                        </a:spcBef>
                        <a:spcAft>
                          <a:spcPts val="0"/>
                        </a:spcAft>
                        <a:buFont typeface="+mj-lt"/>
                        <a:buAutoNum type="arabicPeriod"/>
                      </a:pPr>
                      <a:r>
                        <a:rPr lang="en-US" sz="1600">
                          <a:effectLst/>
                        </a:rPr>
                        <a:t>Flight Origin Port [ FlySrcPortCode ] [ Char(6) ] {Refers E02.PortCode}</a:t>
                      </a:r>
                    </a:p>
                    <a:p>
                      <a:pPr marL="342900" marR="0" lvl="0" indent="-342900" algn="l">
                        <a:lnSpc>
                          <a:spcPct val="100000"/>
                        </a:lnSpc>
                        <a:spcBef>
                          <a:spcPts val="0"/>
                        </a:spcBef>
                        <a:spcAft>
                          <a:spcPts val="0"/>
                        </a:spcAft>
                        <a:buFont typeface="+mj-lt"/>
                        <a:buAutoNum type="arabicPeriod"/>
                      </a:pPr>
                      <a:r>
                        <a:rPr lang="en-US" sz="1600">
                          <a:effectLst/>
                        </a:rPr>
                        <a:t>Flight Destination Port [ FlyDestPortCode ] [ Char(6) ] {Refers E02.PortCode}</a:t>
                      </a:r>
                    </a:p>
                    <a:p>
                      <a:pPr marL="342900" marR="0" lvl="0" indent="-342900" algn="l">
                        <a:lnSpc>
                          <a:spcPct val="100000"/>
                        </a:lnSpc>
                        <a:spcBef>
                          <a:spcPts val="0"/>
                        </a:spcBef>
                        <a:spcAft>
                          <a:spcPts val="0"/>
                        </a:spcAft>
                        <a:buFont typeface="+mj-lt"/>
                        <a:buAutoNum type="arabicPeriod"/>
                      </a:pPr>
                      <a:r>
                        <a:rPr lang="en-US" sz="1600">
                          <a:effectLst/>
                        </a:rPr>
                        <a:t>Flight Intermediate Port [ FlyInterPortCode ] [ Char(6) ] {Refers E02.PortCode}</a:t>
                      </a:r>
                    </a:p>
                    <a:p>
                      <a:pPr marL="342900" marR="0" lvl="0" indent="-342900" algn="l">
                        <a:lnSpc>
                          <a:spcPct val="100000"/>
                        </a:lnSpc>
                        <a:spcBef>
                          <a:spcPts val="0"/>
                        </a:spcBef>
                        <a:spcAft>
                          <a:spcPts val="0"/>
                        </a:spcAft>
                        <a:buFont typeface="+mj-lt"/>
                        <a:buAutoNum type="arabicPeriod"/>
                      </a:pPr>
                      <a:r>
                        <a:rPr lang="en-US" sz="1600">
                          <a:effectLst/>
                        </a:rPr>
                        <a:t>Flight Host Airline [ FlyALCode ] [ Char(9) ] {Refers E03.AL_IDCode}</a:t>
                      </a:r>
                    </a:p>
                    <a:p>
                      <a:pPr marL="342900" marR="0" lvl="0" indent="-342900" algn="l">
                        <a:lnSpc>
                          <a:spcPct val="100000"/>
                        </a:lnSpc>
                        <a:spcBef>
                          <a:spcPts val="0"/>
                        </a:spcBef>
                        <a:spcAft>
                          <a:spcPts val="0"/>
                        </a:spcAft>
                        <a:buFont typeface="+mj-lt"/>
                        <a:buAutoNum type="arabicPeriod"/>
                      </a:pPr>
                      <a:r>
                        <a:rPr lang="en-US" sz="1600">
                          <a:effectLst/>
                        </a:rPr>
                        <a:t>Flight Aircraft ID [ FlyAC_Code ] [ Char(10) ] {Refers E04.AC_Code}</a:t>
                      </a:r>
                      <a:endParaRPr lang="en-US" sz="1600">
                        <a:effectLst/>
                        <a:latin typeface="Georgia" panose="02040502050405020303" pitchFamily="18" charset="0"/>
                        <a:ea typeface="Calibri" panose="020F0502020204030204" pitchFamily="34" charset="0"/>
                        <a:cs typeface="Arial" panose="020B0604020202020204" pitchFamily="34" charset="0"/>
                      </a:endParaRPr>
                    </a:p>
                  </a:txBody>
                  <a:tcPr marL="50390" marR="50390" marT="0" marB="0"/>
                </a:tc>
                <a:extLst>
                  <a:ext uri="{0D108BD9-81ED-4DB2-BD59-A6C34878D82A}">
                    <a16:rowId xmlns:a16="http://schemas.microsoft.com/office/drawing/2014/main" val="2620450456"/>
                  </a:ext>
                </a:extLst>
              </a:tr>
              <a:tr h="2243149">
                <a:tc>
                  <a:txBody>
                    <a:bodyPr/>
                    <a:lstStyle/>
                    <a:p>
                      <a:pPr marL="0" marR="0" algn="l">
                        <a:lnSpc>
                          <a:spcPct val="150000"/>
                        </a:lnSpc>
                        <a:spcBef>
                          <a:spcPts val="0"/>
                        </a:spcBef>
                        <a:spcAft>
                          <a:spcPts val="0"/>
                        </a:spcAft>
                      </a:pPr>
                      <a:r>
                        <a:rPr lang="en-US" sz="1600" b="1">
                          <a:effectLst/>
                        </a:rPr>
                        <a:t>Comments:</a:t>
                      </a:r>
                    </a:p>
                    <a:p>
                      <a:pPr marL="0" marR="0" algn="l">
                        <a:lnSpc>
                          <a:spcPct val="150000"/>
                        </a:lnSpc>
                        <a:spcBef>
                          <a:spcPts val="0"/>
                        </a:spcBef>
                        <a:spcAft>
                          <a:spcPts val="0"/>
                        </a:spcAft>
                      </a:pPr>
                      <a:r>
                        <a:rPr lang="en-US" sz="1600">
                          <a:effectLst/>
                        </a:rPr>
                        <a:t>Entity to keep track of all flights, and key stopping locations of the flight path. All flights will require flight officials and have at minimum two interacting ports of note. FlyCode defined as ‘XXXXXX’ where ‘X’ is alphanumeric.</a:t>
                      </a:r>
                      <a:endParaRPr lang="en-US" sz="1600">
                        <a:effectLst/>
                        <a:latin typeface="Georgia" panose="02040502050405020303" pitchFamily="18" charset="0"/>
                        <a:ea typeface="Calibri" panose="020F0502020204030204" pitchFamily="34" charset="0"/>
                        <a:cs typeface="Arial" panose="020B0604020202020204" pitchFamily="34" charset="0"/>
                      </a:endParaRPr>
                    </a:p>
                  </a:txBody>
                  <a:tcPr marL="50390" marR="50390" marT="0" marB="0"/>
                </a:tc>
                <a:extLst>
                  <a:ext uri="{0D108BD9-81ED-4DB2-BD59-A6C34878D82A}">
                    <a16:rowId xmlns:a16="http://schemas.microsoft.com/office/drawing/2014/main" val="1200980872"/>
                  </a:ext>
                </a:extLst>
              </a:tr>
            </a:tbl>
          </a:graphicData>
        </a:graphic>
      </p:graphicFrame>
      <p:sp>
        <p:nvSpPr>
          <p:cNvPr id="4" name="Text Placeholder 3">
            <a:extLst>
              <a:ext uri="{FF2B5EF4-FFF2-40B4-BE49-F238E27FC236}">
                <a16:creationId xmlns:a16="http://schemas.microsoft.com/office/drawing/2014/main" id="{768FC0E3-E3F1-461C-804B-E02D8CAAF21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537523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4EEC-ADA7-48AE-B6C7-ED58F2C425DC}"/>
              </a:ext>
            </a:extLst>
          </p:cNvPr>
          <p:cNvSpPr>
            <a:spLocks noGrp="1"/>
          </p:cNvSpPr>
          <p:nvPr>
            <p:ph type="title"/>
          </p:nvPr>
        </p:nvSpPr>
        <p:spPr/>
        <p:txBody>
          <a:bodyPr/>
          <a:lstStyle/>
          <a:p>
            <a:r>
              <a:rPr lang="en-US"/>
              <a:t>Scheduling (E10)</a:t>
            </a:r>
          </a:p>
        </p:txBody>
      </p:sp>
      <p:graphicFrame>
        <p:nvGraphicFramePr>
          <p:cNvPr id="8" name="Content Placeholder 4">
            <a:extLst>
              <a:ext uri="{FF2B5EF4-FFF2-40B4-BE49-F238E27FC236}">
                <a16:creationId xmlns:a16="http://schemas.microsoft.com/office/drawing/2014/main" id="{CFEF3F69-CB4A-411A-9055-E62A2AFF7C25}"/>
              </a:ext>
            </a:extLst>
          </p:cNvPr>
          <p:cNvGraphicFramePr>
            <a:graphicFrameLocks/>
          </p:cNvGraphicFramePr>
          <p:nvPr>
            <p:extLst>
              <p:ext uri="{D42A27DB-BD31-4B8C-83A1-F6EECF244321}">
                <p14:modId xmlns:p14="http://schemas.microsoft.com/office/powerpoint/2010/main" val="4285942995"/>
              </p:ext>
            </p:extLst>
          </p:nvPr>
        </p:nvGraphicFramePr>
        <p:xfrm>
          <a:off x="3502396" y="31607"/>
          <a:ext cx="5662399" cy="6778801"/>
        </p:xfrm>
        <a:graphic>
          <a:graphicData uri="http://schemas.openxmlformats.org/drawingml/2006/table">
            <a:tbl>
              <a:tblPr firstRow="1">
                <a:tableStyleId>{5C22544A-7EE6-4342-B048-85BDC9FD1C3A}</a:tableStyleId>
              </a:tblPr>
              <a:tblGrid>
                <a:gridCol w="5662399">
                  <a:extLst>
                    <a:ext uri="{9D8B030D-6E8A-4147-A177-3AD203B41FA5}">
                      <a16:colId xmlns:a16="http://schemas.microsoft.com/office/drawing/2014/main" val="3211805316"/>
                    </a:ext>
                  </a:extLst>
                </a:gridCol>
              </a:tblGrid>
              <a:tr h="309070">
                <a:tc>
                  <a:txBody>
                    <a:bodyPr/>
                    <a:lstStyle/>
                    <a:p>
                      <a:pPr marL="0" marR="0" algn="l">
                        <a:lnSpc>
                          <a:spcPct val="100000"/>
                        </a:lnSpc>
                        <a:spcBef>
                          <a:spcPts val="0"/>
                        </a:spcBef>
                        <a:spcAft>
                          <a:spcPts val="0"/>
                        </a:spcAft>
                      </a:pPr>
                      <a:r>
                        <a:rPr lang="en-US" sz="1600">
                          <a:effectLst/>
                        </a:rPr>
                        <a:t>E10 – Scheduling [LAM_scheduling_BR]</a:t>
                      </a:r>
                      <a:endParaRPr lang="en-US" sz="1600">
                        <a:effectLst/>
                        <a:latin typeface="Georgia" panose="02040502050405020303" pitchFamily="18" charset="0"/>
                        <a:ea typeface="Calibri" panose="020F0502020204030204" pitchFamily="34" charset="0"/>
                        <a:cs typeface="Arial" panose="020B0604020202020204" pitchFamily="34" charset="0"/>
                      </a:endParaRPr>
                    </a:p>
                  </a:txBody>
                  <a:tcPr marL="31945" marR="31945" marT="0" marB="0"/>
                </a:tc>
                <a:extLst>
                  <a:ext uri="{0D108BD9-81ED-4DB2-BD59-A6C34878D82A}">
                    <a16:rowId xmlns:a16="http://schemas.microsoft.com/office/drawing/2014/main" val="3964554318"/>
                  </a:ext>
                </a:extLst>
              </a:tr>
              <a:tr h="3953157">
                <a:tc>
                  <a:txBody>
                    <a:bodyPr/>
                    <a:lstStyle/>
                    <a:p>
                      <a:pPr marL="0" marR="0" algn="l">
                        <a:lnSpc>
                          <a:spcPct val="100000"/>
                        </a:lnSpc>
                        <a:spcBef>
                          <a:spcPts val="0"/>
                        </a:spcBef>
                        <a:spcAft>
                          <a:spcPts val="0"/>
                        </a:spcAft>
                      </a:pPr>
                      <a:r>
                        <a:rPr lang="en-US" sz="1400" b="1">
                          <a:effectLst/>
                        </a:rPr>
                        <a:t>Attributes:</a:t>
                      </a:r>
                    </a:p>
                    <a:p>
                      <a:pPr marL="342900" marR="0" lvl="0" indent="-342900" algn="l">
                        <a:lnSpc>
                          <a:spcPct val="100000"/>
                        </a:lnSpc>
                        <a:spcBef>
                          <a:spcPts val="0"/>
                        </a:spcBef>
                        <a:spcAft>
                          <a:spcPts val="0"/>
                        </a:spcAft>
                        <a:buFont typeface="+mj-lt"/>
                        <a:buAutoNum type="arabicPeriod"/>
                      </a:pPr>
                      <a:r>
                        <a:rPr lang="en-US" sz="1200">
                          <a:effectLst/>
                        </a:rPr>
                        <a:t>Flight ID Number [ SchFlyCode] [ Char(6) ] {Refers E09.FlyCode}</a:t>
                      </a:r>
                    </a:p>
                    <a:p>
                      <a:pPr marL="342900" marR="0" lvl="0" indent="-342900" algn="l">
                        <a:lnSpc>
                          <a:spcPct val="100000"/>
                        </a:lnSpc>
                        <a:spcBef>
                          <a:spcPts val="0"/>
                        </a:spcBef>
                        <a:spcAft>
                          <a:spcPts val="0"/>
                        </a:spcAft>
                        <a:buFont typeface="+mj-lt"/>
                        <a:buAutoNum type="arabicPeriod"/>
                      </a:pPr>
                      <a:r>
                        <a:rPr lang="en-US" sz="1200">
                          <a:effectLst/>
                        </a:rPr>
                        <a:t>Flight Date [ SchDepartDate ] [ Number/Decimal(8,0) ] </a:t>
                      </a:r>
                    </a:p>
                    <a:p>
                      <a:pPr marL="342900" marR="0" lvl="0" indent="-342900" algn="l">
                        <a:lnSpc>
                          <a:spcPct val="100000"/>
                        </a:lnSpc>
                        <a:spcBef>
                          <a:spcPts val="0"/>
                        </a:spcBef>
                        <a:spcAft>
                          <a:spcPts val="0"/>
                        </a:spcAft>
                        <a:buFont typeface="+mj-lt"/>
                        <a:buAutoNum type="arabicPeriod"/>
                      </a:pPr>
                      <a:r>
                        <a:rPr lang="en-US" sz="1200">
                          <a:effectLst/>
                        </a:rPr>
                        <a:t>Flight Primary Pilot 1 [ SchFOff_P1 ] [ Char(6) ] {Refers E08.FOffCode}</a:t>
                      </a:r>
                    </a:p>
                    <a:p>
                      <a:pPr marL="342900" marR="0" lvl="0" indent="-342900" algn="l">
                        <a:lnSpc>
                          <a:spcPct val="100000"/>
                        </a:lnSpc>
                        <a:spcBef>
                          <a:spcPts val="0"/>
                        </a:spcBef>
                        <a:spcAft>
                          <a:spcPts val="0"/>
                        </a:spcAft>
                        <a:buFont typeface="+mj-lt"/>
                        <a:buAutoNum type="arabicPeriod"/>
                      </a:pPr>
                      <a:r>
                        <a:rPr lang="en-US" sz="1200">
                          <a:effectLst/>
                        </a:rPr>
                        <a:t>Flight Primary Pilot 2 [ SchFOff_P2 ] [ Char(6) ] {Refers E08.FOffCode}</a:t>
                      </a:r>
                    </a:p>
                    <a:p>
                      <a:pPr marL="342900" marR="0" lvl="0" indent="-342900" algn="l">
                        <a:lnSpc>
                          <a:spcPct val="100000"/>
                        </a:lnSpc>
                        <a:spcBef>
                          <a:spcPts val="0"/>
                        </a:spcBef>
                        <a:spcAft>
                          <a:spcPts val="0"/>
                        </a:spcAft>
                        <a:buFont typeface="+mj-lt"/>
                        <a:buAutoNum type="arabicPeriod"/>
                      </a:pPr>
                      <a:r>
                        <a:rPr lang="en-US" sz="1200">
                          <a:effectLst/>
                        </a:rPr>
                        <a:t>Flight Primary Crew Member 1 [ SchFOff_A1 ] [ Char(6) ] {Refers E08.FOffCode}</a:t>
                      </a:r>
                    </a:p>
                    <a:p>
                      <a:pPr marL="342900" marR="0" lvl="0" indent="-342900" algn="l">
                        <a:lnSpc>
                          <a:spcPct val="100000"/>
                        </a:lnSpc>
                        <a:spcBef>
                          <a:spcPts val="0"/>
                        </a:spcBef>
                        <a:spcAft>
                          <a:spcPts val="0"/>
                        </a:spcAft>
                        <a:buFont typeface="+mj-lt"/>
                        <a:buAutoNum type="arabicPeriod"/>
                      </a:pPr>
                      <a:r>
                        <a:rPr lang="en-US" sz="1200">
                          <a:effectLst/>
                        </a:rPr>
                        <a:t>Flight Primary Crew Member 2 [ SchFOff_A2 ] [ Char(6) ] {Refers E08.FOffCode}</a:t>
                      </a:r>
                    </a:p>
                    <a:p>
                      <a:pPr marL="342900" marR="0" lvl="0" indent="-342900" algn="l">
                        <a:lnSpc>
                          <a:spcPct val="100000"/>
                        </a:lnSpc>
                        <a:spcBef>
                          <a:spcPts val="0"/>
                        </a:spcBef>
                        <a:spcAft>
                          <a:spcPts val="0"/>
                        </a:spcAft>
                        <a:buFont typeface="+mj-lt"/>
                        <a:buAutoNum type="arabicPeriod"/>
                      </a:pPr>
                      <a:r>
                        <a:rPr lang="en-US" sz="1200">
                          <a:effectLst/>
                        </a:rPr>
                        <a:t>Flight Primary Crew Member 3 [ SchFOff_A3 ] [ Char(6) ] {Refers E08.FOffCode}</a:t>
                      </a:r>
                    </a:p>
                    <a:p>
                      <a:pPr marL="342900" marR="0" lvl="0" indent="-342900" algn="l">
                        <a:lnSpc>
                          <a:spcPct val="100000"/>
                        </a:lnSpc>
                        <a:spcBef>
                          <a:spcPts val="0"/>
                        </a:spcBef>
                        <a:spcAft>
                          <a:spcPts val="0"/>
                        </a:spcAft>
                        <a:buFont typeface="+mj-lt"/>
                        <a:buAutoNum type="arabicPeriod"/>
                      </a:pPr>
                      <a:r>
                        <a:rPr lang="en-US" sz="1200">
                          <a:effectLst/>
                        </a:rPr>
                        <a:t>Flight Secondary Crew Member 1 [ SchFOff_A4 ] [ Char(6) ] {Refers E08.FOffCode}</a:t>
                      </a:r>
                    </a:p>
                    <a:p>
                      <a:pPr marL="342900" marR="0" lvl="0" indent="-342900" algn="l">
                        <a:lnSpc>
                          <a:spcPct val="100000"/>
                        </a:lnSpc>
                        <a:spcBef>
                          <a:spcPts val="0"/>
                        </a:spcBef>
                        <a:spcAft>
                          <a:spcPts val="0"/>
                        </a:spcAft>
                        <a:buFont typeface="+mj-lt"/>
                        <a:buAutoNum type="arabicPeriod"/>
                      </a:pPr>
                      <a:r>
                        <a:rPr lang="en-US" sz="1200">
                          <a:effectLst/>
                        </a:rPr>
                        <a:t>Flight Secondary Crew Member 2 [ SchFOff_A5 ] [ Char(6) ] {Refers E08.FOffCode}</a:t>
                      </a:r>
                    </a:p>
                    <a:p>
                      <a:pPr marL="342900" marR="0" lvl="0" indent="-342900" algn="l">
                        <a:lnSpc>
                          <a:spcPct val="100000"/>
                        </a:lnSpc>
                        <a:spcBef>
                          <a:spcPts val="0"/>
                        </a:spcBef>
                        <a:spcAft>
                          <a:spcPts val="0"/>
                        </a:spcAft>
                        <a:buFont typeface="+mj-lt"/>
                        <a:buAutoNum type="arabicPeriod"/>
                      </a:pPr>
                      <a:r>
                        <a:rPr lang="en-US" sz="1200">
                          <a:effectLst/>
                        </a:rPr>
                        <a:t>Flight Secondary Crew Member 3 [ SchFOff_A6 ] [ Char(6) ] {Refers E08.FOffCode}</a:t>
                      </a:r>
                    </a:p>
                    <a:p>
                      <a:pPr marL="342900" marR="0" lvl="0" indent="-342900" algn="l">
                        <a:lnSpc>
                          <a:spcPct val="100000"/>
                        </a:lnSpc>
                        <a:spcBef>
                          <a:spcPts val="0"/>
                        </a:spcBef>
                        <a:spcAft>
                          <a:spcPts val="0"/>
                        </a:spcAft>
                        <a:buFont typeface="+mj-lt"/>
                        <a:buAutoNum type="arabicPeriod"/>
                      </a:pPr>
                      <a:r>
                        <a:rPr lang="en-US" sz="1200">
                          <a:effectLst/>
                        </a:rPr>
                        <a:t>Is Flight Departed [ SchFlightOut ] [ Number/equivalent type(1) ]</a:t>
                      </a:r>
                    </a:p>
                    <a:p>
                      <a:pPr marL="342900" marR="0" lvl="0" indent="-342900" algn="l">
                        <a:lnSpc>
                          <a:spcPct val="100000"/>
                        </a:lnSpc>
                        <a:spcBef>
                          <a:spcPts val="0"/>
                        </a:spcBef>
                        <a:spcAft>
                          <a:spcPts val="0"/>
                        </a:spcAft>
                        <a:buFont typeface="+mj-lt"/>
                        <a:buAutoNum type="arabicPeriod"/>
                      </a:pPr>
                      <a:r>
                        <a:rPr lang="en-US" sz="1200">
                          <a:effectLst/>
                        </a:rPr>
                        <a:t>Is Flight On Schedule [ SchFlightOnTime ] [ Number/equivalent type(1) ]</a:t>
                      </a:r>
                      <a:endParaRPr lang="en-US" sz="1200">
                        <a:effectLst/>
                        <a:latin typeface="Georgia"/>
                        <a:ea typeface="Calibri" panose="020F0502020204030204" pitchFamily="34" charset="0"/>
                        <a:cs typeface="Arial"/>
                      </a:endParaRPr>
                    </a:p>
                  </a:txBody>
                  <a:tcPr marL="31945" marR="31945" marT="0" marB="0"/>
                </a:tc>
                <a:extLst>
                  <a:ext uri="{0D108BD9-81ED-4DB2-BD59-A6C34878D82A}">
                    <a16:rowId xmlns:a16="http://schemas.microsoft.com/office/drawing/2014/main" val="1714017353"/>
                  </a:ext>
                </a:extLst>
              </a:tr>
              <a:tr h="2516574">
                <a:tc>
                  <a:txBody>
                    <a:bodyPr/>
                    <a:lstStyle/>
                    <a:p>
                      <a:pPr marL="0" marR="0" algn="l">
                        <a:lnSpc>
                          <a:spcPct val="100000"/>
                        </a:lnSpc>
                        <a:spcBef>
                          <a:spcPts val="0"/>
                        </a:spcBef>
                        <a:spcAft>
                          <a:spcPts val="0"/>
                        </a:spcAft>
                      </a:pPr>
                      <a:r>
                        <a:rPr lang="en-US" sz="1400" b="1">
                          <a:effectLst/>
                        </a:rPr>
                        <a:t>Comments:</a:t>
                      </a:r>
                    </a:p>
                    <a:p>
                      <a:pPr marL="0" marR="0" algn="l">
                        <a:lnSpc>
                          <a:spcPct val="100000"/>
                        </a:lnSpc>
                        <a:spcBef>
                          <a:spcPts val="0"/>
                        </a:spcBef>
                        <a:spcAft>
                          <a:spcPts val="0"/>
                        </a:spcAft>
                      </a:pPr>
                      <a:r>
                        <a:rPr lang="en-US" sz="1400">
                          <a:effectLst/>
                        </a:rPr>
                        <a:t>Entity to keep track of flight schedule and associated crew members for flights. All flights MUST HAVE 2 pilots and at minimum 3 assisting crew members to be considered launch-ready, all primary attributes must be filled. Primary Key is composite key of #1 and #2, the flight in question and the date of departure in that order. Date should be in the format yyyymmdd (year,month,day). SchFlightOut and SchFlightOnTime are effectively boolean flags, but it is easier and more cross-compatible to do a number with a length of 1 for this purpose, just flip between ‘0’ and ‘1’ for false and true respectively.</a:t>
                      </a:r>
                      <a:endParaRPr lang="en-US" sz="1400">
                        <a:effectLst/>
                        <a:latin typeface="Georgia"/>
                        <a:ea typeface="Calibri" panose="020F0502020204030204" pitchFamily="34" charset="0"/>
                        <a:cs typeface="Arial"/>
                      </a:endParaRPr>
                    </a:p>
                  </a:txBody>
                  <a:tcPr marL="31945" marR="31945" marT="0" marB="0"/>
                </a:tc>
                <a:extLst>
                  <a:ext uri="{0D108BD9-81ED-4DB2-BD59-A6C34878D82A}">
                    <a16:rowId xmlns:a16="http://schemas.microsoft.com/office/drawing/2014/main" val="1913834406"/>
                  </a:ext>
                </a:extLst>
              </a:tr>
            </a:tbl>
          </a:graphicData>
        </a:graphic>
      </p:graphicFrame>
    </p:spTree>
    <p:extLst>
      <p:ext uri="{BB962C8B-B14F-4D97-AF65-F5344CB8AC3E}">
        <p14:creationId xmlns:p14="http://schemas.microsoft.com/office/powerpoint/2010/main" val="538243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13DA5-336E-44B5-8C1A-4A78D576A74B}"/>
              </a:ext>
            </a:extLst>
          </p:cNvPr>
          <p:cNvSpPr>
            <a:spLocks noGrp="1"/>
          </p:cNvSpPr>
          <p:nvPr>
            <p:ph type="title"/>
          </p:nvPr>
        </p:nvSpPr>
        <p:spPr>
          <a:xfrm>
            <a:off x="3879055" y="286603"/>
            <a:ext cx="4487704" cy="1450757"/>
          </a:xfrm>
        </p:spPr>
        <p:txBody>
          <a:bodyPr>
            <a:normAutofit/>
          </a:bodyPr>
          <a:lstStyle/>
          <a:p>
            <a:r>
              <a:rPr lang="en-US"/>
              <a:t>Problem</a:t>
            </a:r>
          </a:p>
        </p:txBody>
      </p:sp>
      <p:pic>
        <p:nvPicPr>
          <p:cNvPr id="5" name="Picture 4" descr="Planes on an airport">
            <a:extLst>
              <a:ext uri="{FF2B5EF4-FFF2-40B4-BE49-F238E27FC236}">
                <a16:creationId xmlns:a16="http://schemas.microsoft.com/office/drawing/2014/main" id="{3889CEC0-7AC4-42A7-B2D8-034F4645A0A0}"/>
              </a:ext>
            </a:extLst>
          </p:cNvPr>
          <p:cNvPicPr>
            <a:picLocks noChangeAspect="1"/>
          </p:cNvPicPr>
          <p:nvPr/>
        </p:nvPicPr>
        <p:blipFill rotWithShape="1">
          <a:blip r:embed="rId2"/>
          <a:srcRect l="41511" r="21057" b="1"/>
          <a:stretch/>
        </p:blipFill>
        <p:spPr>
          <a:xfrm>
            <a:off x="20" y="10"/>
            <a:ext cx="3435052" cy="6400784"/>
          </a:xfrm>
          <a:prstGeom prst="rect">
            <a:avLst/>
          </a:prstGeom>
        </p:spPr>
      </p:pic>
      <p:cxnSp>
        <p:nvCxnSpPr>
          <p:cNvPr id="11"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32177" y="1917852"/>
            <a:ext cx="44577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B3F934B6-825E-4CDA-A080-A4EF33601224}"/>
              </a:ext>
            </a:extLst>
          </p:cNvPr>
          <p:cNvGraphicFramePr>
            <a:graphicFrameLocks noGrp="1"/>
          </p:cNvGraphicFramePr>
          <p:nvPr>
            <p:ph idx="1"/>
            <p:extLst>
              <p:ext uri="{D42A27DB-BD31-4B8C-83A1-F6EECF244321}">
                <p14:modId xmlns:p14="http://schemas.microsoft.com/office/powerpoint/2010/main" val="2428705243"/>
              </p:ext>
            </p:extLst>
          </p:nvPr>
        </p:nvGraphicFramePr>
        <p:xfrm>
          <a:off x="3879055" y="2108201"/>
          <a:ext cx="4487705" cy="3760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Rectangle 12">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399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2857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4EEC-ADA7-48AE-B6C7-ED58F2C425DC}"/>
              </a:ext>
            </a:extLst>
          </p:cNvPr>
          <p:cNvSpPr>
            <a:spLocks noGrp="1"/>
          </p:cNvSpPr>
          <p:nvPr>
            <p:ph type="title"/>
          </p:nvPr>
        </p:nvSpPr>
        <p:spPr/>
        <p:txBody>
          <a:bodyPr/>
          <a:lstStyle/>
          <a:p>
            <a:r>
              <a:rPr lang="en-US"/>
              <a:t>Aircraft Types (E11)</a:t>
            </a:r>
          </a:p>
        </p:txBody>
      </p:sp>
      <p:graphicFrame>
        <p:nvGraphicFramePr>
          <p:cNvPr id="5" name="Content Placeholder 4">
            <a:extLst>
              <a:ext uri="{FF2B5EF4-FFF2-40B4-BE49-F238E27FC236}">
                <a16:creationId xmlns:a16="http://schemas.microsoft.com/office/drawing/2014/main" id="{24990A65-90FD-41DE-AE1D-A404C199D061}"/>
              </a:ext>
            </a:extLst>
          </p:cNvPr>
          <p:cNvGraphicFramePr>
            <a:graphicFrameLocks noGrp="1"/>
          </p:cNvGraphicFramePr>
          <p:nvPr>
            <p:ph idx="1"/>
            <p:extLst>
              <p:ext uri="{D42A27DB-BD31-4B8C-83A1-F6EECF244321}">
                <p14:modId xmlns:p14="http://schemas.microsoft.com/office/powerpoint/2010/main" val="2042731787"/>
              </p:ext>
            </p:extLst>
          </p:nvPr>
        </p:nvGraphicFramePr>
        <p:xfrm>
          <a:off x="3540838" y="0"/>
          <a:ext cx="5596127" cy="6858001"/>
        </p:xfrm>
        <a:graphic>
          <a:graphicData uri="http://schemas.openxmlformats.org/drawingml/2006/table">
            <a:tbl>
              <a:tblPr firstRow="1">
                <a:tableStyleId>{5C22544A-7EE6-4342-B048-85BDC9FD1C3A}</a:tableStyleId>
              </a:tblPr>
              <a:tblGrid>
                <a:gridCol w="5596127">
                  <a:extLst>
                    <a:ext uri="{9D8B030D-6E8A-4147-A177-3AD203B41FA5}">
                      <a16:colId xmlns:a16="http://schemas.microsoft.com/office/drawing/2014/main" val="2879076672"/>
                    </a:ext>
                  </a:extLst>
                </a:gridCol>
              </a:tblGrid>
              <a:tr h="441872">
                <a:tc>
                  <a:txBody>
                    <a:bodyPr/>
                    <a:lstStyle/>
                    <a:p>
                      <a:pPr marL="0" marR="0" algn="l">
                        <a:lnSpc>
                          <a:spcPct val="150000"/>
                        </a:lnSpc>
                        <a:spcBef>
                          <a:spcPts val="0"/>
                        </a:spcBef>
                        <a:spcAft>
                          <a:spcPts val="0"/>
                        </a:spcAft>
                      </a:pPr>
                      <a:r>
                        <a:rPr lang="en-US" sz="1400">
                          <a:effectLst/>
                        </a:rPr>
                        <a:t>E11 – Aircraft Types [</a:t>
                      </a:r>
                      <a:r>
                        <a:rPr lang="en-US" sz="1400" err="1">
                          <a:effectLst/>
                        </a:rPr>
                        <a:t>LAM_aircrafttypes_BR</a:t>
                      </a:r>
                      <a:r>
                        <a:rPr lang="en-US" sz="1400">
                          <a:effectLst/>
                        </a:rPr>
                        <a:t>]</a:t>
                      </a:r>
                      <a:endParaRPr lang="en-US" sz="1400">
                        <a:effectLst/>
                        <a:latin typeface="Georgia" panose="02040502050405020303" pitchFamily="18" charset="0"/>
                        <a:ea typeface="Calibri" panose="020F0502020204030204" pitchFamily="34" charset="0"/>
                        <a:cs typeface="Arial" panose="020B0604020202020204" pitchFamily="34" charset="0"/>
                      </a:endParaRPr>
                    </a:p>
                  </a:txBody>
                  <a:tcPr marL="51307" marR="51307" marT="0" marB="0"/>
                </a:tc>
                <a:extLst>
                  <a:ext uri="{0D108BD9-81ED-4DB2-BD59-A6C34878D82A}">
                    <a16:rowId xmlns:a16="http://schemas.microsoft.com/office/drawing/2014/main" val="216293468"/>
                  </a:ext>
                </a:extLst>
              </a:tr>
              <a:tr h="1950705">
                <a:tc>
                  <a:txBody>
                    <a:bodyPr/>
                    <a:lstStyle/>
                    <a:p>
                      <a:pPr marL="0" marR="0" algn="l">
                        <a:lnSpc>
                          <a:spcPct val="150000"/>
                        </a:lnSpc>
                        <a:spcBef>
                          <a:spcPts val="0"/>
                        </a:spcBef>
                        <a:spcAft>
                          <a:spcPts val="0"/>
                        </a:spcAft>
                      </a:pPr>
                      <a:r>
                        <a:rPr lang="en-US" sz="1400" b="1">
                          <a:effectLst/>
                        </a:rPr>
                        <a:t>Attributes:</a:t>
                      </a:r>
                    </a:p>
                    <a:p>
                      <a:pPr marL="342900" marR="0" lvl="0" indent="-342900" algn="l">
                        <a:lnSpc>
                          <a:spcPct val="150000"/>
                        </a:lnSpc>
                        <a:spcBef>
                          <a:spcPts val="0"/>
                        </a:spcBef>
                        <a:spcAft>
                          <a:spcPts val="0"/>
                        </a:spcAft>
                        <a:buFont typeface="+mj-lt"/>
                        <a:buAutoNum type="arabicPeriod"/>
                      </a:pPr>
                      <a:r>
                        <a:rPr lang="en-US" sz="1400">
                          <a:effectLst/>
                        </a:rPr>
                        <a:t>Aircraft Type Code [ ATypeCode ] [ CHAR(3)   ]</a:t>
                      </a:r>
                    </a:p>
                    <a:p>
                      <a:pPr marL="342900" marR="0" lvl="0" indent="-342900" algn="l">
                        <a:lnSpc>
                          <a:spcPct val="150000"/>
                        </a:lnSpc>
                        <a:spcBef>
                          <a:spcPts val="0"/>
                        </a:spcBef>
                        <a:spcAft>
                          <a:spcPts val="0"/>
                        </a:spcAft>
                        <a:buFont typeface="+mj-lt"/>
                        <a:buAutoNum type="arabicPeriod"/>
                      </a:pPr>
                      <a:r>
                        <a:rPr lang="en-US" sz="1400">
                          <a:effectLst/>
                        </a:rPr>
                        <a:t>Aircraft Type Description [ ATypeDesc] [ VarChar(MAX)/Text ]</a:t>
                      </a:r>
                    </a:p>
                    <a:p>
                      <a:pPr marL="342900" marR="0" lvl="0" indent="-342900" algn="l">
                        <a:lnSpc>
                          <a:spcPct val="150000"/>
                        </a:lnSpc>
                        <a:spcBef>
                          <a:spcPts val="0"/>
                        </a:spcBef>
                        <a:spcAft>
                          <a:spcPts val="0"/>
                        </a:spcAft>
                        <a:buFont typeface="+mj-lt"/>
                        <a:buAutoNum type="arabicPeriod"/>
                      </a:pPr>
                      <a:r>
                        <a:rPr lang="en-US" sz="1400">
                          <a:effectLst/>
                        </a:rPr>
                        <a:t>Aircraft Seating Capacity         [ATypeSeating] [NUMBER(4)]</a:t>
                      </a:r>
                      <a:endParaRPr lang="en-US" sz="1400">
                        <a:effectLst/>
                        <a:latin typeface="Georgia" panose="02040502050405020303" pitchFamily="18" charset="0"/>
                        <a:ea typeface="Calibri" panose="020F0502020204030204" pitchFamily="34" charset="0"/>
                        <a:cs typeface="Arial" panose="020B0604020202020204" pitchFamily="34" charset="0"/>
                      </a:endParaRPr>
                    </a:p>
                  </a:txBody>
                  <a:tcPr marL="51307" marR="51307" marT="0" marB="0"/>
                </a:tc>
                <a:extLst>
                  <a:ext uri="{0D108BD9-81ED-4DB2-BD59-A6C34878D82A}">
                    <a16:rowId xmlns:a16="http://schemas.microsoft.com/office/drawing/2014/main" val="2700298521"/>
                  </a:ext>
                </a:extLst>
              </a:tr>
              <a:tr h="4465424">
                <a:tc>
                  <a:txBody>
                    <a:bodyPr/>
                    <a:lstStyle/>
                    <a:p>
                      <a:pPr marL="0" marR="0" algn="l">
                        <a:lnSpc>
                          <a:spcPct val="150000"/>
                        </a:lnSpc>
                        <a:spcBef>
                          <a:spcPts val="0"/>
                        </a:spcBef>
                        <a:spcAft>
                          <a:spcPts val="0"/>
                        </a:spcAft>
                      </a:pPr>
                      <a:r>
                        <a:rPr lang="en-US" sz="1400" b="1">
                          <a:effectLst/>
                        </a:rPr>
                        <a:t>Comments:</a:t>
                      </a:r>
                    </a:p>
                    <a:p>
                      <a:pPr marL="0" marR="0" algn="l">
                        <a:lnSpc>
                          <a:spcPct val="150000"/>
                        </a:lnSpc>
                        <a:spcBef>
                          <a:spcPts val="0"/>
                        </a:spcBef>
                        <a:spcAft>
                          <a:spcPts val="0"/>
                        </a:spcAft>
                      </a:pPr>
                      <a:r>
                        <a:rPr lang="en-US" sz="1400">
                          <a:effectLst/>
                        </a:rPr>
                        <a:t>Entity to keep record of recognized aircraft types, from which E04-Aircrafts is derived. Various vehicle types are catalogued here to officially stamp them as approved aircrafts for international traveling and identify features of an aircraft type that may be beneficial for specific flight routes or use-cases. </a:t>
                      </a:r>
                      <a:br>
                        <a:rPr lang="en-US" sz="1400">
                          <a:effectLst/>
                        </a:rPr>
                      </a:br>
                      <a:endParaRPr lang="en-US" sz="1400">
                        <a:effectLst/>
                      </a:endParaRPr>
                    </a:p>
                    <a:p>
                      <a:pPr marL="0" marR="0" algn="l">
                        <a:lnSpc>
                          <a:spcPct val="150000"/>
                        </a:lnSpc>
                        <a:spcBef>
                          <a:spcPts val="0"/>
                        </a:spcBef>
                        <a:spcAft>
                          <a:spcPts val="0"/>
                        </a:spcAft>
                      </a:pPr>
                      <a:r>
                        <a:rPr lang="en-US" sz="1400">
                          <a:effectLst/>
                        </a:rPr>
                        <a:t>Example: Smaller aircraft types/classes may be better on fuel and hence better suited for longer distance travel to destination ports that don’t have as much demand from consumers as other ports.</a:t>
                      </a:r>
                      <a:endParaRPr lang="en-US" sz="1400">
                        <a:effectLst/>
                        <a:latin typeface="Georgia" panose="02040502050405020303" pitchFamily="18" charset="0"/>
                        <a:ea typeface="Calibri" panose="020F0502020204030204" pitchFamily="34" charset="0"/>
                        <a:cs typeface="Arial" panose="020B0604020202020204" pitchFamily="34" charset="0"/>
                      </a:endParaRPr>
                    </a:p>
                  </a:txBody>
                  <a:tcPr marL="51307" marR="51307" marT="0" marB="0"/>
                </a:tc>
                <a:extLst>
                  <a:ext uri="{0D108BD9-81ED-4DB2-BD59-A6C34878D82A}">
                    <a16:rowId xmlns:a16="http://schemas.microsoft.com/office/drawing/2014/main" val="1053020591"/>
                  </a:ext>
                </a:extLst>
              </a:tr>
            </a:tbl>
          </a:graphicData>
        </a:graphic>
      </p:graphicFrame>
      <p:sp>
        <p:nvSpPr>
          <p:cNvPr id="4" name="Text Placeholder 3">
            <a:extLst>
              <a:ext uri="{FF2B5EF4-FFF2-40B4-BE49-F238E27FC236}">
                <a16:creationId xmlns:a16="http://schemas.microsoft.com/office/drawing/2014/main" id="{768FC0E3-E3F1-461C-804B-E02D8CAAF214}"/>
              </a:ext>
            </a:extLst>
          </p:cNvPr>
          <p:cNvSpPr>
            <a:spLocks noGrp="1"/>
          </p:cNvSpPr>
          <p:nvPr>
            <p:ph type="body" sz="half" idx="2"/>
          </p:nvPr>
        </p:nvSpPr>
        <p:spPr/>
        <p:txBody>
          <a:bodyPr/>
          <a:lstStyle/>
          <a:p>
            <a:endParaRPr lang="en-US"/>
          </a:p>
        </p:txBody>
      </p:sp>
      <p:sp>
        <p:nvSpPr>
          <p:cNvPr id="7" name="Rectangle 2">
            <a:extLst>
              <a:ext uri="{FF2B5EF4-FFF2-40B4-BE49-F238E27FC236}">
                <a16:creationId xmlns:a16="http://schemas.microsoft.com/office/drawing/2014/main" id="{9C979CEF-D99F-4C32-B147-F3F4AD5B37A4}"/>
              </a:ext>
            </a:extLst>
          </p:cNvPr>
          <p:cNvSpPr>
            <a:spLocks noChangeArrowheads="1"/>
          </p:cNvSpPr>
          <p:nvPr/>
        </p:nvSpPr>
        <p:spPr bwMode="auto">
          <a:xfrm>
            <a:off x="8561807" y="1381353"/>
            <a:ext cx="20871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Georgia" panose="02040502050405020303" pitchFamily="18"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5819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26A6F-75A5-48C8-8791-7B51410AA3ED}"/>
              </a:ext>
            </a:extLst>
          </p:cNvPr>
          <p:cNvSpPr>
            <a:spLocks noGrp="1"/>
          </p:cNvSpPr>
          <p:nvPr>
            <p:ph type="title"/>
          </p:nvPr>
        </p:nvSpPr>
        <p:spPr/>
        <p:txBody>
          <a:bodyPr/>
          <a:lstStyle/>
          <a:p>
            <a:r>
              <a:rPr lang="en-US"/>
              <a:t>Storage List</a:t>
            </a:r>
          </a:p>
        </p:txBody>
      </p:sp>
      <p:sp>
        <p:nvSpPr>
          <p:cNvPr id="4" name="Text Placeholder 3">
            <a:extLst>
              <a:ext uri="{FF2B5EF4-FFF2-40B4-BE49-F238E27FC236}">
                <a16:creationId xmlns:a16="http://schemas.microsoft.com/office/drawing/2014/main" id="{179AA66E-1A5F-4251-BCD5-EA27CBEF07FB}"/>
              </a:ext>
            </a:extLst>
          </p:cNvPr>
          <p:cNvSpPr>
            <a:spLocks noGrp="1"/>
          </p:cNvSpPr>
          <p:nvPr>
            <p:ph type="body" sz="half" idx="2"/>
          </p:nvPr>
        </p:nvSpPr>
        <p:spPr/>
        <p:txBody>
          <a:bodyPr vert="horz" lIns="91440" tIns="45720" rIns="91440" bIns="45720" rtlCol="0" anchor="t">
            <a:normAutofit/>
          </a:bodyPr>
          <a:lstStyle/>
          <a:p>
            <a:r>
              <a:rPr lang="en-US">
                <a:ea typeface="+mn-lt"/>
                <a:cs typeface="+mn-lt"/>
              </a:rPr>
              <a:t>Foster, Elvis C. </a:t>
            </a:r>
            <a:r>
              <a:rPr lang="en-US" i="1">
                <a:ea typeface="+mn-lt"/>
                <a:cs typeface="+mn-lt"/>
              </a:rPr>
              <a:t>Software Engineering: A Methodical Approach pg. 207</a:t>
            </a:r>
            <a:endParaRPr lang="en-US"/>
          </a:p>
        </p:txBody>
      </p:sp>
      <p:sp>
        <p:nvSpPr>
          <p:cNvPr id="7" name="TextBox 6">
            <a:extLst>
              <a:ext uri="{FF2B5EF4-FFF2-40B4-BE49-F238E27FC236}">
                <a16:creationId xmlns:a16="http://schemas.microsoft.com/office/drawing/2014/main" id="{FFEEE60B-CBCC-4E1E-A15E-3408D3D91330}"/>
              </a:ext>
            </a:extLst>
          </p:cNvPr>
          <p:cNvSpPr txBox="1"/>
          <p:nvPr/>
        </p:nvSpPr>
        <p:spPr>
          <a:xfrm>
            <a:off x="3492796" y="1773"/>
            <a:ext cx="5649431" cy="581698"/>
          </a:xfrm>
          <a:prstGeom prst="rect">
            <a:avLst/>
          </a:prstGeom>
          <a:solidFill>
            <a:schemeClr val="accent1"/>
          </a:solidFill>
        </p:spPr>
        <p:txBody>
          <a:bodyPr rot="0" spcFirstLastPara="0" vertOverflow="overflow" horzOverflow="overflow" vert="horz" wrap="square" lIns="91440" tIns="150876" rIns="91440" bIns="150876" numCol="1" spcCol="0" rtlCol="0" fromWordArt="0" anchor="t" anchorCtr="0" forceAA="0" compatLnSpc="1">
            <a:prstTxWarp prst="textNoShape">
              <a:avLst/>
            </a:prstTxWarp>
            <a:spAutoFit/>
          </a:bodyPr>
          <a:lstStyle/>
          <a:p>
            <a:endParaRPr lang="en-US">
              <a:solidFill>
                <a:schemeClr val="bg1"/>
              </a:solidFill>
            </a:endParaRPr>
          </a:p>
        </p:txBody>
      </p:sp>
      <p:sp>
        <p:nvSpPr>
          <p:cNvPr id="5" name="Content Placeholder 4">
            <a:extLst>
              <a:ext uri="{FF2B5EF4-FFF2-40B4-BE49-F238E27FC236}">
                <a16:creationId xmlns:a16="http://schemas.microsoft.com/office/drawing/2014/main" id="{0B1A9831-FA3A-4198-A3FE-F545FB4D04D0}"/>
              </a:ext>
            </a:extLst>
          </p:cNvPr>
          <p:cNvSpPr>
            <a:spLocks noGrp="1"/>
          </p:cNvSpPr>
          <p:nvPr>
            <p:ph idx="1"/>
          </p:nvPr>
        </p:nvSpPr>
        <p:spPr/>
        <p:txBody>
          <a:bodyPr vert="horz" lIns="0" tIns="45720" rIns="0" bIns="45720" rtlCol="0" anchor="ctr">
            <a:normAutofit/>
          </a:bodyPr>
          <a:lstStyle/>
          <a:p>
            <a:pPr algn="ctr"/>
            <a:r>
              <a:rPr lang="en-US" sz="2800" b="1"/>
              <a:t>End of Storage List</a:t>
            </a:r>
            <a:endParaRPr lang="en-US"/>
          </a:p>
        </p:txBody>
      </p:sp>
    </p:spTree>
    <p:extLst>
      <p:ext uri="{BB962C8B-B14F-4D97-AF65-F5344CB8AC3E}">
        <p14:creationId xmlns:p14="http://schemas.microsoft.com/office/powerpoint/2010/main" val="3747759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4D4D9-2209-463F-945C-3F2062D19783}"/>
              </a:ext>
            </a:extLst>
          </p:cNvPr>
          <p:cNvSpPr>
            <a:spLocks noGrp="1"/>
          </p:cNvSpPr>
          <p:nvPr>
            <p:ph type="title"/>
          </p:nvPr>
        </p:nvSpPr>
        <p:spPr/>
        <p:txBody>
          <a:bodyPr/>
          <a:lstStyle/>
          <a:p>
            <a:r>
              <a:rPr lang="en-US"/>
              <a:t>Operational Requirements</a:t>
            </a:r>
          </a:p>
        </p:txBody>
      </p:sp>
      <p:sp>
        <p:nvSpPr>
          <p:cNvPr id="3" name="Content Placeholder 2">
            <a:extLst>
              <a:ext uri="{FF2B5EF4-FFF2-40B4-BE49-F238E27FC236}">
                <a16:creationId xmlns:a16="http://schemas.microsoft.com/office/drawing/2014/main" id="{4F47B2B2-04C1-407B-A13D-91C5A5451370}"/>
              </a:ext>
            </a:extLst>
          </p:cNvPr>
          <p:cNvSpPr>
            <a:spLocks noGrp="1"/>
          </p:cNvSpPr>
          <p:nvPr>
            <p:ph idx="1"/>
          </p:nvPr>
        </p:nvSpPr>
        <p:spPr>
          <a:xfrm>
            <a:off x="3732245" y="812800"/>
            <a:ext cx="5131837" cy="5294757"/>
          </a:xfrm>
        </p:spPr>
        <p:txBody>
          <a:bodyPr>
            <a:normAutofit/>
          </a:bodyPr>
          <a:lstStyle/>
          <a:p>
            <a:r>
              <a:rPr lang="en-US" sz="1600"/>
              <a:t>System will be implemented using MySQL/MariaDB with user interfaces implemented in a programming language to be determined</a:t>
            </a:r>
          </a:p>
          <a:p>
            <a:r>
              <a:rPr lang="en-US" sz="1600"/>
              <a:t>Separation of database &amp; interface allows for better data validation, easier user experience</a:t>
            </a:r>
          </a:p>
          <a:p>
            <a:pPr marL="342900" indent="-342900">
              <a:buFont typeface="+mj-lt"/>
              <a:buAutoNum type="arabicPeriod"/>
            </a:pPr>
            <a:r>
              <a:rPr lang="en-US" sz="1600"/>
              <a:t>Provide a software interface for operations on each entity—entry, modification, deletion, querying—as well as “tiered” access to only authorized info</a:t>
            </a:r>
          </a:p>
          <a:p>
            <a:pPr marL="342900" indent="-342900">
              <a:buFont typeface="+mj-lt"/>
              <a:buAutoNum type="arabicPeriod"/>
            </a:pPr>
            <a:r>
              <a:rPr lang="en-US" sz="1600"/>
              <a:t>Offer advanced interfaces for complex tasks, such as assembling a roster of crew for a flight</a:t>
            </a:r>
          </a:p>
          <a:p>
            <a:pPr marL="342900" indent="-342900">
              <a:buFont typeface="+mj-lt"/>
              <a:buAutoNum type="arabicPeriod"/>
            </a:pPr>
            <a:r>
              <a:rPr lang="en-US" sz="1600"/>
              <a:t>Generate read-only logical views of arrival/departure board, work schedules, etc.</a:t>
            </a:r>
          </a:p>
        </p:txBody>
      </p:sp>
      <p:sp>
        <p:nvSpPr>
          <p:cNvPr id="4" name="Text Placeholder 3">
            <a:extLst>
              <a:ext uri="{FF2B5EF4-FFF2-40B4-BE49-F238E27FC236}">
                <a16:creationId xmlns:a16="http://schemas.microsoft.com/office/drawing/2014/main" id="{656653BF-40D8-4D6B-8701-4B5B90296D99}"/>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495434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619D-6D0F-4D09-98D3-AD8D845463E0}"/>
              </a:ext>
            </a:extLst>
          </p:cNvPr>
          <p:cNvSpPr>
            <a:spLocks noGrp="1"/>
          </p:cNvSpPr>
          <p:nvPr>
            <p:ph type="title"/>
          </p:nvPr>
        </p:nvSpPr>
        <p:spPr/>
        <p:txBody>
          <a:bodyPr/>
          <a:lstStyle/>
          <a:p>
            <a:r>
              <a:rPr lang="en-US"/>
              <a:t>Building useful software interfaces</a:t>
            </a:r>
          </a:p>
        </p:txBody>
      </p:sp>
      <p:graphicFrame>
        <p:nvGraphicFramePr>
          <p:cNvPr id="5" name="Content Placeholder 4">
            <a:extLst>
              <a:ext uri="{FF2B5EF4-FFF2-40B4-BE49-F238E27FC236}">
                <a16:creationId xmlns:a16="http://schemas.microsoft.com/office/drawing/2014/main" id="{B8C4F0EB-66B3-4F72-90B4-D7E94B83C063}"/>
              </a:ext>
            </a:extLst>
          </p:cNvPr>
          <p:cNvGraphicFramePr>
            <a:graphicFrameLocks noGrp="1"/>
          </p:cNvGraphicFramePr>
          <p:nvPr>
            <p:ph idx="1"/>
            <p:extLst>
              <p:ext uri="{D42A27DB-BD31-4B8C-83A1-F6EECF244321}">
                <p14:modId xmlns:p14="http://schemas.microsoft.com/office/powerpoint/2010/main" val="896023589"/>
              </p:ext>
            </p:extLst>
          </p:nvPr>
        </p:nvGraphicFramePr>
        <p:xfrm>
          <a:off x="4094238" y="812800"/>
          <a:ext cx="4446258" cy="5294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a:extLst>
              <a:ext uri="{FF2B5EF4-FFF2-40B4-BE49-F238E27FC236}">
                <a16:creationId xmlns:a16="http://schemas.microsoft.com/office/drawing/2014/main" id="{79CA6087-5A84-4C2A-943D-AFFB4229F3F7}"/>
              </a:ext>
            </a:extLst>
          </p:cNvPr>
          <p:cNvSpPr>
            <a:spLocks noGrp="1"/>
          </p:cNvSpPr>
          <p:nvPr>
            <p:ph type="body" sz="half" idx="2"/>
          </p:nvPr>
        </p:nvSpPr>
        <p:spPr/>
        <p:txBody>
          <a:bodyPr/>
          <a:lstStyle/>
          <a:p>
            <a:r>
              <a:rPr lang="en-US"/>
              <a:t>How to build a software interface that works across large organizations</a:t>
            </a:r>
          </a:p>
        </p:txBody>
      </p:sp>
    </p:spTree>
    <p:extLst>
      <p:ext uri="{BB962C8B-B14F-4D97-AF65-F5344CB8AC3E}">
        <p14:creationId xmlns:p14="http://schemas.microsoft.com/office/powerpoint/2010/main" val="986494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FA9893C-8A1B-45C5-BD13-DD56B1CC420F}"/>
              </a:ext>
            </a:extLst>
          </p:cNvPr>
          <p:cNvSpPr/>
          <p:nvPr/>
        </p:nvSpPr>
        <p:spPr>
          <a:xfrm>
            <a:off x="3543" y="916171"/>
            <a:ext cx="9143999" cy="54934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10ED2B9-0212-4963-950A-94BA7C205423}"/>
              </a:ext>
            </a:extLst>
          </p:cNvPr>
          <p:cNvSpPr/>
          <p:nvPr/>
        </p:nvSpPr>
        <p:spPr>
          <a:xfrm>
            <a:off x="-76201" y="3543"/>
            <a:ext cx="9294626" cy="91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E2B705-A058-4F44-AA62-50345AE735DD}"/>
              </a:ext>
            </a:extLst>
          </p:cNvPr>
          <p:cNvSpPr>
            <a:spLocks noGrp="1"/>
          </p:cNvSpPr>
          <p:nvPr>
            <p:ph type="title"/>
          </p:nvPr>
        </p:nvSpPr>
        <p:spPr>
          <a:xfrm>
            <a:off x="131845" y="127115"/>
            <a:ext cx="8881729" cy="671037"/>
          </a:xfrm>
        </p:spPr>
        <p:txBody>
          <a:bodyPr>
            <a:normAutofit/>
          </a:bodyPr>
          <a:lstStyle/>
          <a:p>
            <a:pPr algn="ctr"/>
            <a:r>
              <a:rPr lang="en-US" sz="3700">
                <a:solidFill>
                  <a:schemeClr val="bg1"/>
                </a:solidFill>
              </a:rPr>
              <a:t>Referential &amp; data integrity rules</a:t>
            </a:r>
          </a:p>
        </p:txBody>
      </p:sp>
      <p:sp>
        <p:nvSpPr>
          <p:cNvPr id="3" name="Content Placeholder 2">
            <a:extLst>
              <a:ext uri="{FF2B5EF4-FFF2-40B4-BE49-F238E27FC236}">
                <a16:creationId xmlns:a16="http://schemas.microsoft.com/office/drawing/2014/main" id="{9923B94F-F559-4B4E-8B79-603B45322324}"/>
              </a:ext>
            </a:extLst>
          </p:cNvPr>
          <p:cNvSpPr>
            <a:spLocks noGrp="1"/>
          </p:cNvSpPr>
          <p:nvPr>
            <p:ph idx="1"/>
          </p:nvPr>
        </p:nvSpPr>
        <p:spPr>
          <a:xfrm>
            <a:off x="131844" y="1106775"/>
            <a:ext cx="8881729" cy="4835054"/>
          </a:xfrm>
        </p:spPr>
        <p:txBody>
          <a:bodyPr vert="horz" lIns="0" tIns="45720" rIns="0" bIns="45720" numCol="2" spcCol="228600" rtlCol="0" anchor="t">
            <a:noAutofit/>
          </a:bodyPr>
          <a:lstStyle/>
          <a:p>
            <a:pPr marL="342900" marR="0" lvl="0" indent="-342900">
              <a:lnSpc>
                <a:spcPct val="100000"/>
              </a:lnSpc>
              <a:spcBef>
                <a:spcPts val="0"/>
              </a:spcBef>
              <a:spcAft>
                <a:spcPts val="0"/>
              </a:spcAft>
              <a:buFont typeface="+mj-lt"/>
              <a:buAutoNum type="arabicPeriod"/>
            </a:pPr>
            <a:r>
              <a:rPr lang="en-US" sz="1600" b="1">
                <a:effectLst/>
                <a:ea typeface="Calibri" panose="020F0502020204030204" pitchFamily="34" charset="0"/>
                <a:cs typeface="Arial"/>
              </a:rPr>
              <a:t>Country Definitions</a:t>
            </a:r>
            <a:endParaRPr lang="en-US" sz="1600">
              <a:effectLst/>
              <a:ea typeface="Calibri" panose="020F0502020204030204" pitchFamily="34" charset="0"/>
              <a:cs typeface="Arial"/>
            </a:endParaRP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a:rPr>
              <a:t>Country code and name must be non-blank and non-null</a:t>
            </a: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a:rPr>
              <a:t>Country code must conform to international standards (ISO 3166-1 alpha-3), i.e. Great Britain is </a:t>
            </a:r>
            <a:r>
              <a:rPr lang="en-US" sz="1600" b="1">
                <a:effectLst/>
                <a:ea typeface="Calibri" panose="020F0502020204030204" pitchFamily="34" charset="0"/>
                <a:cs typeface="Arial"/>
              </a:rPr>
              <a:t>GBR</a:t>
            </a:r>
            <a:r>
              <a:rPr lang="en-US" sz="1600">
                <a:effectLst/>
                <a:ea typeface="Calibri" panose="020F0502020204030204" pitchFamily="34" charset="0"/>
                <a:cs typeface="Arial"/>
              </a:rPr>
              <a:t>.</a:t>
            </a:r>
          </a:p>
          <a:p>
            <a:pPr marL="342900" marR="0" lvl="0" indent="-342900">
              <a:lnSpc>
                <a:spcPct val="100000"/>
              </a:lnSpc>
              <a:spcBef>
                <a:spcPts val="0"/>
              </a:spcBef>
              <a:spcAft>
                <a:spcPts val="0"/>
              </a:spcAft>
              <a:buFont typeface="+mj-lt"/>
              <a:buAutoNum type="arabicPeriod"/>
            </a:pPr>
            <a:r>
              <a:rPr lang="en-US" sz="1600" b="1">
                <a:effectLst/>
                <a:ea typeface="Calibri" panose="020F0502020204030204" pitchFamily="34" charset="0"/>
                <a:cs typeface="Arial"/>
              </a:rPr>
              <a:t>Port Definitions</a:t>
            </a:r>
            <a:endParaRPr lang="en-US" sz="1600">
              <a:effectLst/>
              <a:ea typeface="Calibri" panose="020F0502020204030204" pitchFamily="34" charset="0"/>
              <a:cs typeface="Arial"/>
            </a:endParaRP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a:rPr>
              <a:t>Port code &amp; name must be non-blank, non-null</a:t>
            </a: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a:rPr>
              <a:t>Port code must be drawn from international standards (ICAO or IATA), i.e. John F. Kennedy Int’l Airport is </a:t>
            </a:r>
            <a:r>
              <a:rPr lang="en-US" sz="1600" b="1">
                <a:effectLst/>
                <a:ea typeface="Calibri" panose="020F0502020204030204" pitchFamily="34" charset="0"/>
                <a:cs typeface="Arial"/>
              </a:rPr>
              <a:t>JFK</a:t>
            </a:r>
            <a:r>
              <a:rPr lang="en-US" sz="1600">
                <a:effectLst/>
                <a:ea typeface="Calibri" panose="020F0502020204030204" pitchFamily="34" charset="0"/>
                <a:cs typeface="Arial"/>
              </a:rPr>
              <a:t>.</a:t>
            </a:r>
          </a:p>
          <a:p>
            <a:pPr marL="74295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a:rPr>
              <a:t>Port’s Related Country must be drawn from E01</a:t>
            </a:r>
            <a:br>
              <a:rPr lang="en-US" sz="1600">
                <a:ea typeface="Calibri" panose="020F0502020204030204" pitchFamily="34" charset="0"/>
                <a:cs typeface="Arial"/>
              </a:rPr>
            </a:br>
            <a:br>
              <a:rPr lang="en-US" sz="1600">
                <a:ea typeface="Calibri" panose="020F0502020204030204" pitchFamily="34" charset="0"/>
                <a:cs typeface="Arial" panose="020B0604020202020204" pitchFamily="34" charset="0"/>
              </a:rPr>
            </a:br>
            <a:br>
              <a:rPr lang="en-US" sz="1600">
                <a:ea typeface="Calibri" panose="020F0502020204030204" pitchFamily="34" charset="0"/>
                <a:cs typeface="Arial" panose="020B0604020202020204" pitchFamily="34" charset="0"/>
              </a:rPr>
            </a:br>
            <a:br>
              <a:rPr lang="en-US" sz="1600">
                <a:ea typeface="Calibri" panose="020F0502020204030204" pitchFamily="34" charset="0"/>
                <a:cs typeface="Arial" panose="020B0604020202020204" pitchFamily="34" charset="0"/>
              </a:rPr>
            </a:br>
            <a:br>
              <a:rPr lang="en-US" sz="1600">
                <a:ea typeface="Calibri" panose="020F0502020204030204" pitchFamily="34" charset="0"/>
                <a:cs typeface="Arial" panose="020B0604020202020204" pitchFamily="34" charset="0"/>
              </a:rPr>
            </a:br>
            <a:br>
              <a:rPr lang="en-US" sz="1600">
                <a:ea typeface="Calibri" panose="020F0502020204030204" pitchFamily="34" charset="0"/>
                <a:cs typeface="Arial" panose="020B0604020202020204" pitchFamily="34" charset="0"/>
              </a:rPr>
            </a:br>
            <a:endParaRPr lang="en-US" sz="1600">
              <a:effectLst/>
              <a:ea typeface="Calibri" panose="020F0502020204030204" pitchFamily="34" charset="0"/>
              <a:cs typeface="Arial" panose="020B0604020202020204" pitchFamily="34" charset="0"/>
            </a:endParaRPr>
          </a:p>
          <a:p>
            <a:pPr marL="342900" marR="0" lvl="0" indent="-342900">
              <a:lnSpc>
                <a:spcPct val="100000"/>
              </a:lnSpc>
              <a:spcBef>
                <a:spcPts val="0"/>
              </a:spcBef>
              <a:spcAft>
                <a:spcPts val="0"/>
              </a:spcAft>
              <a:buFont typeface="+mj-lt"/>
              <a:buAutoNum type="arabicPeriod"/>
            </a:pPr>
            <a:r>
              <a:rPr lang="en-US" sz="1600" b="1">
                <a:effectLst/>
                <a:ea typeface="Calibri" panose="020F0502020204030204" pitchFamily="34" charset="0"/>
                <a:cs typeface="Arial"/>
              </a:rPr>
              <a:t>Airline Definitions</a:t>
            </a:r>
            <a:endParaRPr lang="en-US" sz="1600">
              <a:effectLst/>
              <a:ea typeface="Calibri" panose="020F0502020204030204" pitchFamily="34" charset="0"/>
              <a:cs typeface="Arial"/>
            </a:endParaRP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a:rPr>
              <a:t>Airline code &amp; name must be non-blank, non-null</a:t>
            </a: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a:rPr>
              <a:t>Airline Identification Code must be drawn from international standards, e.g. American Airlines is </a:t>
            </a:r>
            <a:r>
              <a:rPr lang="en-US" sz="1600" b="1">
                <a:effectLst/>
                <a:ea typeface="Calibri" panose="020F0502020204030204" pitchFamily="34" charset="0"/>
                <a:cs typeface="Arial"/>
              </a:rPr>
              <a:t>AAL</a:t>
            </a:r>
            <a:r>
              <a:rPr lang="en-US" sz="1600">
                <a:effectLst/>
                <a:ea typeface="Calibri" panose="020F0502020204030204" pitchFamily="34" charset="0"/>
                <a:cs typeface="Arial"/>
              </a:rPr>
              <a:t>.</a:t>
            </a: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a:rPr>
              <a:t>Airline’s Host Country must be drawn from E01</a:t>
            </a: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a:rPr>
              <a:t>Airline’s Base Port must be drawn from E02</a:t>
            </a: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a:rPr>
              <a:t>Callsign is drawn from standards, </a:t>
            </a:r>
            <a:r>
              <a:rPr lang="en-US" sz="1600">
                <a:ea typeface="Calibri" panose="020F0502020204030204" pitchFamily="34" charset="0"/>
                <a:cs typeface="Arial"/>
              </a:rPr>
              <a:t>e.g. AAL is </a:t>
            </a:r>
            <a:r>
              <a:rPr lang="en-US" sz="1600" b="1">
                <a:ea typeface="Calibri" panose="020F0502020204030204" pitchFamily="34" charset="0"/>
                <a:cs typeface="Arial"/>
              </a:rPr>
              <a:t>American</a:t>
            </a:r>
            <a:r>
              <a:rPr lang="en-US" sz="1600">
                <a:ea typeface="Calibri" panose="020F0502020204030204" pitchFamily="34" charset="0"/>
                <a:cs typeface="Arial"/>
              </a:rPr>
              <a:t>.</a:t>
            </a:r>
            <a:endParaRPr lang="en-US" sz="1600">
              <a:effectLst/>
              <a:ea typeface="Calibri" panose="020F0502020204030204" pitchFamily="34" charset="0"/>
              <a:cs typeface="Arial"/>
            </a:endParaRPr>
          </a:p>
          <a:p>
            <a:pPr marL="342900" marR="0" lvl="0" indent="-342900">
              <a:lnSpc>
                <a:spcPct val="100000"/>
              </a:lnSpc>
              <a:spcBef>
                <a:spcPts val="0"/>
              </a:spcBef>
              <a:spcAft>
                <a:spcPts val="0"/>
              </a:spcAft>
              <a:buFont typeface="+mj-lt"/>
              <a:buAutoNum type="arabicPeriod"/>
            </a:pPr>
            <a:r>
              <a:rPr lang="en-US" sz="1600" b="1">
                <a:effectLst/>
                <a:ea typeface="Calibri" panose="020F0502020204030204" pitchFamily="34" charset="0"/>
                <a:cs typeface="Arial"/>
              </a:rPr>
              <a:t>Aircraft Definitions</a:t>
            </a:r>
            <a:endParaRPr lang="en-US" sz="1600">
              <a:effectLst/>
              <a:ea typeface="Calibri" panose="020F0502020204030204" pitchFamily="34" charset="0"/>
              <a:cs typeface="Arial"/>
            </a:endParaRP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a:rPr>
              <a:t>Aircraft code &amp; name must be non-blank, non-null</a:t>
            </a: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a:rPr>
              <a:t>Aircraft’s Type Code must be drawn from E011</a:t>
            </a: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a:rPr>
              <a:t>Airline’s Host Airline must be drawn from E03</a:t>
            </a:r>
          </a:p>
          <a:p>
            <a:pPr marL="342900" marR="0" lvl="0" indent="-342900">
              <a:lnSpc>
                <a:spcPct val="100000"/>
              </a:lnSpc>
              <a:spcBef>
                <a:spcPts val="0"/>
              </a:spcBef>
              <a:spcAft>
                <a:spcPts val="0"/>
              </a:spcAft>
              <a:buFont typeface="+mj-lt"/>
              <a:buAutoNum type="arabicPeriod"/>
            </a:pPr>
            <a:endParaRPr lang="en-US" sz="160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87276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0C40BA-9CC4-4B59-A803-911C7CA3F6ED}"/>
              </a:ext>
            </a:extLst>
          </p:cNvPr>
          <p:cNvSpPr/>
          <p:nvPr/>
        </p:nvSpPr>
        <p:spPr>
          <a:xfrm>
            <a:off x="-3542" y="695547"/>
            <a:ext cx="9143999" cy="54669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F0FA890-6D32-48C6-A2F4-492BC03F9013}"/>
              </a:ext>
            </a:extLst>
          </p:cNvPr>
          <p:cNvSpPr/>
          <p:nvPr/>
        </p:nvSpPr>
        <p:spPr>
          <a:xfrm>
            <a:off x="-67340" y="3543"/>
            <a:ext cx="9312347" cy="91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E2B705-A058-4F44-AA62-50345AE735DD}"/>
              </a:ext>
            </a:extLst>
          </p:cNvPr>
          <p:cNvSpPr>
            <a:spLocks noGrp="1"/>
          </p:cNvSpPr>
          <p:nvPr>
            <p:ph type="title"/>
          </p:nvPr>
        </p:nvSpPr>
        <p:spPr>
          <a:xfrm>
            <a:off x="52277" y="88896"/>
            <a:ext cx="9032357" cy="741920"/>
          </a:xfrm>
        </p:spPr>
        <p:txBody>
          <a:bodyPr>
            <a:normAutofit/>
          </a:bodyPr>
          <a:lstStyle/>
          <a:p>
            <a:pPr algn="ctr"/>
            <a:r>
              <a:rPr lang="en-US" sz="3600">
                <a:solidFill>
                  <a:schemeClr val="bg1"/>
                </a:solidFill>
              </a:rPr>
              <a:t>Referential &amp; data integrity rules cont.</a:t>
            </a:r>
          </a:p>
        </p:txBody>
      </p:sp>
      <p:sp>
        <p:nvSpPr>
          <p:cNvPr id="5" name="Content Placeholder 4">
            <a:extLst>
              <a:ext uri="{FF2B5EF4-FFF2-40B4-BE49-F238E27FC236}">
                <a16:creationId xmlns:a16="http://schemas.microsoft.com/office/drawing/2014/main" id="{4A514C75-4AB0-4BA8-B9DD-376907701BFA}"/>
              </a:ext>
            </a:extLst>
          </p:cNvPr>
          <p:cNvSpPr>
            <a:spLocks noGrp="1"/>
          </p:cNvSpPr>
          <p:nvPr>
            <p:ph idx="1"/>
          </p:nvPr>
        </p:nvSpPr>
        <p:spPr>
          <a:xfrm>
            <a:off x="67340" y="942279"/>
            <a:ext cx="9002233" cy="5466906"/>
          </a:xfrm>
        </p:spPr>
        <p:txBody>
          <a:bodyPr numCol="2" spcCol="91440">
            <a:noAutofit/>
          </a:bodyPr>
          <a:lstStyle/>
          <a:p>
            <a:pPr marL="342900" marR="0" lvl="0" indent="-342900">
              <a:lnSpc>
                <a:spcPct val="100000"/>
              </a:lnSpc>
              <a:spcBef>
                <a:spcPts val="0"/>
              </a:spcBef>
              <a:spcAft>
                <a:spcPts val="0"/>
              </a:spcAft>
              <a:buFont typeface="+mj-lt"/>
              <a:buAutoNum type="arabicPeriod" startAt="5"/>
            </a:pPr>
            <a:r>
              <a:rPr lang="en-US" sz="1600" b="1">
                <a:effectLst/>
                <a:ea typeface="Calibri" panose="020F0502020204030204" pitchFamily="34" charset="0"/>
                <a:cs typeface="Arial" panose="020B0604020202020204" pitchFamily="34" charset="0"/>
              </a:rPr>
              <a:t>Runway Definitions</a:t>
            </a:r>
            <a:endParaRPr lang="en-US" sz="1600">
              <a:effectLst/>
              <a:ea typeface="Calibri" panose="020F0502020204030204" pitchFamily="34" charset="0"/>
              <a:cs typeface="Arial" panose="020B0604020202020204" pitchFamily="34" charset="0"/>
            </a:endParaRP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panose="020B0604020202020204" pitchFamily="34" charset="0"/>
              </a:rPr>
              <a:t>Runway code &amp; name must be non-blank, non-null</a:t>
            </a: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panose="020B0604020202020204" pitchFamily="34" charset="0"/>
              </a:rPr>
              <a:t>Runway’s Port Code must be drawn from E02</a:t>
            </a: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panose="020B0604020202020204" pitchFamily="34" charset="0"/>
              </a:rPr>
              <a:t>Runway length and width shall be defined in meters</a:t>
            </a:r>
            <a:endParaRPr lang="en-US" sz="1600" b="1">
              <a:effectLst/>
              <a:ea typeface="Calibri" panose="020F0502020204030204" pitchFamily="34" charset="0"/>
              <a:cs typeface="Arial" panose="020B0604020202020204" pitchFamily="34" charset="0"/>
            </a:endParaRPr>
          </a:p>
          <a:p>
            <a:pPr marL="342900" marR="0" lvl="0" indent="-342900">
              <a:lnSpc>
                <a:spcPct val="100000"/>
              </a:lnSpc>
              <a:spcBef>
                <a:spcPts val="0"/>
              </a:spcBef>
              <a:spcAft>
                <a:spcPts val="0"/>
              </a:spcAft>
              <a:buFont typeface="+mj-lt"/>
              <a:buAutoNum type="arabicPeriod" startAt="6"/>
            </a:pPr>
            <a:r>
              <a:rPr lang="en-US" sz="1600" b="1">
                <a:effectLst/>
                <a:ea typeface="Calibri" panose="020F0502020204030204" pitchFamily="34" charset="0"/>
                <a:cs typeface="Arial" panose="020B0604020202020204" pitchFamily="34" charset="0"/>
              </a:rPr>
              <a:t>Terminal Definitions</a:t>
            </a:r>
            <a:endParaRPr lang="en-US" sz="1600">
              <a:effectLst/>
              <a:ea typeface="Calibri" panose="020F0502020204030204" pitchFamily="34" charset="0"/>
              <a:cs typeface="Arial" panose="020B0604020202020204" pitchFamily="34" charset="0"/>
            </a:endParaRP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panose="020B0604020202020204" pitchFamily="34" charset="0"/>
              </a:rPr>
              <a:t>Terminal code &amp; name must be non-blank, non-null</a:t>
            </a: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panose="020B0604020202020204" pitchFamily="34" charset="0"/>
              </a:rPr>
              <a:t>Terminal’s Port Code must be drawn from E02</a:t>
            </a:r>
          </a:p>
          <a:p>
            <a:pPr marL="342900" marR="0" lvl="0" indent="-342900">
              <a:lnSpc>
                <a:spcPct val="100000"/>
              </a:lnSpc>
              <a:spcBef>
                <a:spcPts val="0"/>
              </a:spcBef>
              <a:spcAft>
                <a:spcPts val="0"/>
              </a:spcAft>
              <a:buFont typeface="+mj-lt"/>
              <a:buAutoNum type="arabicPeriod" startAt="6"/>
            </a:pPr>
            <a:r>
              <a:rPr lang="en-US" sz="1600" b="1">
                <a:effectLst/>
                <a:ea typeface="Calibri" panose="020F0502020204030204" pitchFamily="34" charset="0"/>
                <a:cs typeface="Arial" panose="020B0604020202020204" pitchFamily="34" charset="0"/>
              </a:rPr>
              <a:t>Gate Definitions</a:t>
            </a:r>
            <a:endParaRPr lang="en-US" sz="1600">
              <a:effectLst/>
              <a:ea typeface="Calibri" panose="020F0502020204030204" pitchFamily="34" charset="0"/>
              <a:cs typeface="Arial" panose="020B0604020202020204" pitchFamily="34" charset="0"/>
            </a:endParaRP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panose="020B0604020202020204" pitchFamily="34" charset="0"/>
              </a:rPr>
              <a:t>Gate code &amp; name must be non-blank, non-null</a:t>
            </a: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panose="020B0604020202020204" pitchFamily="34" charset="0"/>
              </a:rPr>
              <a:t>Gate’s Port Code must be drawn from E02</a:t>
            </a:r>
          </a:p>
          <a:p>
            <a:pPr marL="342900" marR="0" lvl="0" indent="-342900">
              <a:lnSpc>
                <a:spcPct val="100000"/>
              </a:lnSpc>
              <a:spcBef>
                <a:spcPts val="0"/>
              </a:spcBef>
              <a:spcAft>
                <a:spcPts val="0"/>
              </a:spcAft>
              <a:buFont typeface="+mj-lt"/>
              <a:buAutoNum type="arabicPeriod" startAt="6"/>
            </a:pPr>
            <a:r>
              <a:rPr lang="en-US" sz="1600" b="1">
                <a:effectLst/>
                <a:ea typeface="Calibri" panose="020F0502020204030204" pitchFamily="34" charset="0"/>
                <a:cs typeface="Arial" panose="020B0604020202020204" pitchFamily="34" charset="0"/>
              </a:rPr>
              <a:t>Flight Officials Definitions</a:t>
            </a:r>
            <a:endParaRPr lang="en-US" sz="1600">
              <a:effectLst/>
              <a:ea typeface="Calibri" panose="020F0502020204030204" pitchFamily="34" charset="0"/>
              <a:cs typeface="Arial" panose="020B0604020202020204" pitchFamily="34" charset="0"/>
            </a:endParaRP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panose="020B0604020202020204" pitchFamily="34" charset="0"/>
              </a:rPr>
              <a:t>Flight Officials code &amp; name must be non-blank, non-null</a:t>
            </a: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panose="020B0604020202020204" pitchFamily="34" charset="0"/>
              </a:rPr>
              <a:t>Flight Official’s Related Airline code must be drawn from E03</a:t>
            </a:r>
          </a:p>
          <a:p>
            <a:pPr marL="342900" marR="0" lvl="0" indent="-342900">
              <a:lnSpc>
                <a:spcPct val="100000"/>
              </a:lnSpc>
              <a:spcBef>
                <a:spcPts val="0"/>
              </a:spcBef>
              <a:spcAft>
                <a:spcPts val="0"/>
              </a:spcAft>
              <a:buFont typeface="+mj-lt"/>
              <a:buAutoNum type="arabicPeriod" startAt="6"/>
            </a:pPr>
            <a:r>
              <a:rPr lang="en-US" sz="1600" b="1">
                <a:effectLst/>
                <a:ea typeface="Calibri" panose="020F0502020204030204" pitchFamily="34" charset="0"/>
                <a:cs typeface="Arial" panose="020B0604020202020204" pitchFamily="34" charset="0"/>
              </a:rPr>
              <a:t>Flight Definitions</a:t>
            </a:r>
            <a:endParaRPr lang="en-US" sz="1600">
              <a:effectLst/>
              <a:ea typeface="Calibri" panose="020F0502020204030204" pitchFamily="34" charset="0"/>
              <a:cs typeface="Arial" panose="020B0604020202020204" pitchFamily="34" charset="0"/>
            </a:endParaRP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panose="020B0604020202020204" pitchFamily="34" charset="0"/>
              </a:rPr>
              <a:t>Flight code &amp; name must be non-blank, non-null</a:t>
            </a: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panose="020B0604020202020204" pitchFamily="34" charset="0"/>
              </a:rPr>
              <a:t>Flight Source Port must be drawn from E02</a:t>
            </a: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panose="020B0604020202020204" pitchFamily="34" charset="0"/>
              </a:rPr>
              <a:t>Flight Destination Port must be drawn from E02</a:t>
            </a: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panose="020B0604020202020204" pitchFamily="34" charset="0"/>
              </a:rPr>
              <a:t>Flight Intermediary Port must be drawn from E02</a:t>
            </a: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panose="020B0604020202020204" pitchFamily="34" charset="0"/>
              </a:rPr>
              <a:t>Flight Source, Destination, &amp; Intermediary Ports must not be duplicates</a:t>
            </a: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panose="020B0604020202020204" pitchFamily="34" charset="0"/>
              </a:rPr>
              <a:t>Flight’s Related Airline must be drawn from E03</a:t>
            </a:r>
          </a:p>
          <a:p>
            <a:pPr marL="742950" marR="0" lvl="1" indent="-285750">
              <a:lnSpc>
                <a:spcPct val="100000"/>
              </a:lnSpc>
              <a:spcBef>
                <a:spcPts val="0"/>
              </a:spcBef>
              <a:spcAft>
                <a:spcPts val="800"/>
              </a:spcAft>
              <a:buFont typeface="Wingdings" panose="05000000000000000000" pitchFamily="2" charset="2"/>
              <a:buChar char="q"/>
            </a:pPr>
            <a:r>
              <a:rPr lang="en-US" sz="1600">
                <a:effectLst/>
                <a:ea typeface="Calibri" panose="020F0502020204030204" pitchFamily="34" charset="0"/>
                <a:cs typeface="Arial" panose="020B0604020202020204" pitchFamily="34" charset="0"/>
              </a:rPr>
              <a:t>Flights Related Aircraft must be drawn from E04</a:t>
            </a:r>
          </a:p>
          <a:p>
            <a:pPr marL="457200" marR="0" lvl="1" indent="0">
              <a:lnSpc>
                <a:spcPct val="100000"/>
              </a:lnSpc>
              <a:spcBef>
                <a:spcPts val="0"/>
              </a:spcBef>
              <a:spcAft>
                <a:spcPts val="800"/>
              </a:spcAft>
              <a:buNone/>
            </a:pPr>
            <a:endParaRPr lang="en-US" sz="1600">
              <a:effectLst/>
              <a:ea typeface="Calibri" panose="020F0502020204030204" pitchFamily="34" charset="0"/>
              <a:cs typeface="Arial" panose="020B0604020202020204" pitchFamily="34" charset="0"/>
            </a:endParaRPr>
          </a:p>
          <a:p>
            <a:pPr>
              <a:lnSpc>
                <a:spcPct val="100000"/>
              </a:lnSpc>
            </a:pPr>
            <a:endParaRPr lang="en-US" sz="1600"/>
          </a:p>
        </p:txBody>
      </p:sp>
    </p:spTree>
    <p:extLst>
      <p:ext uri="{BB962C8B-B14F-4D97-AF65-F5344CB8AC3E}">
        <p14:creationId xmlns:p14="http://schemas.microsoft.com/office/powerpoint/2010/main" val="2152685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A14A6B-B1E8-46E9-8EDF-ABB51BF298D8}"/>
              </a:ext>
            </a:extLst>
          </p:cNvPr>
          <p:cNvSpPr/>
          <p:nvPr/>
        </p:nvSpPr>
        <p:spPr>
          <a:xfrm>
            <a:off x="-4209" y="917279"/>
            <a:ext cx="9143998" cy="54491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5E299E7-7BA3-4C79-A56A-3C9CE2A910C8}"/>
              </a:ext>
            </a:extLst>
          </p:cNvPr>
          <p:cNvSpPr/>
          <p:nvPr/>
        </p:nvSpPr>
        <p:spPr>
          <a:xfrm>
            <a:off x="-76201" y="3543"/>
            <a:ext cx="9321208" cy="91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E2B705-A058-4F44-AA62-50345AE735DD}"/>
              </a:ext>
            </a:extLst>
          </p:cNvPr>
          <p:cNvSpPr>
            <a:spLocks noGrp="1"/>
          </p:cNvSpPr>
          <p:nvPr>
            <p:ph type="title"/>
          </p:nvPr>
        </p:nvSpPr>
        <p:spPr>
          <a:xfrm>
            <a:off x="147968" y="102186"/>
            <a:ext cx="8872869" cy="715339"/>
          </a:xfrm>
        </p:spPr>
        <p:txBody>
          <a:bodyPr>
            <a:normAutofit/>
          </a:bodyPr>
          <a:lstStyle/>
          <a:p>
            <a:pPr algn="ctr"/>
            <a:r>
              <a:rPr lang="en-US" sz="3600">
                <a:solidFill>
                  <a:schemeClr val="bg1"/>
                </a:solidFill>
              </a:rPr>
              <a:t>Referential &amp; data integrity rules cont.</a:t>
            </a:r>
          </a:p>
        </p:txBody>
      </p:sp>
      <p:sp>
        <p:nvSpPr>
          <p:cNvPr id="5" name="Content Placeholder 4">
            <a:extLst>
              <a:ext uri="{FF2B5EF4-FFF2-40B4-BE49-F238E27FC236}">
                <a16:creationId xmlns:a16="http://schemas.microsoft.com/office/drawing/2014/main" id="{8712F4E1-74D0-41C5-AE2B-7B385A4C066F}"/>
              </a:ext>
            </a:extLst>
          </p:cNvPr>
          <p:cNvSpPr>
            <a:spLocks noGrp="1"/>
          </p:cNvSpPr>
          <p:nvPr>
            <p:ph idx="1"/>
          </p:nvPr>
        </p:nvSpPr>
        <p:spPr>
          <a:xfrm>
            <a:off x="341347" y="1236306"/>
            <a:ext cx="8452885" cy="4811129"/>
          </a:xfrm>
        </p:spPr>
        <p:txBody>
          <a:bodyPr numCol="2" spcCol="91440">
            <a:normAutofit/>
          </a:bodyPr>
          <a:lstStyle/>
          <a:p>
            <a:pPr marL="342900" marR="0" lvl="0" indent="-342900">
              <a:lnSpc>
                <a:spcPct val="100000"/>
              </a:lnSpc>
              <a:spcBef>
                <a:spcPts val="0"/>
              </a:spcBef>
              <a:spcAft>
                <a:spcPts val="0"/>
              </a:spcAft>
              <a:buFont typeface="+mj-lt"/>
              <a:buAutoNum type="arabicPeriod" startAt="10"/>
            </a:pPr>
            <a:r>
              <a:rPr lang="en-US" sz="1600" b="1">
                <a:effectLst/>
                <a:ea typeface="Calibri" panose="020F0502020204030204" pitchFamily="34" charset="0"/>
                <a:cs typeface="Arial" panose="020B0604020202020204" pitchFamily="34" charset="0"/>
              </a:rPr>
              <a:t>Arrival/Departure Schedule Definitions</a:t>
            </a:r>
            <a:endParaRPr lang="en-US" sz="1600">
              <a:effectLst/>
              <a:ea typeface="Calibri" panose="020F0502020204030204" pitchFamily="34" charset="0"/>
              <a:cs typeface="Arial" panose="020B0604020202020204" pitchFamily="34" charset="0"/>
            </a:endParaRP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panose="020B0604020202020204" pitchFamily="34" charset="0"/>
              </a:rPr>
              <a:t>Arrival/Departure Schedule code &amp; name must be non-blank, non-null</a:t>
            </a: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panose="020B0604020202020204" pitchFamily="34" charset="0"/>
              </a:rPr>
              <a:t>Flight Number must be drawn from E09</a:t>
            </a: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panose="020B0604020202020204" pitchFamily="34" charset="0"/>
              </a:rPr>
              <a:t>Flight First Pilot must be drawn from E08</a:t>
            </a: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panose="020B0604020202020204" pitchFamily="34" charset="0"/>
              </a:rPr>
              <a:t>Flight Second Pilot must be drawn from E08</a:t>
            </a: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panose="020B0604020202020204" pitchFamily="34" charset="0"/>
              </a:rPr>
              <a:t>Flight Main Attendant must be drawn from E08</a:t>
            </a: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panose="020B0604020202020204" pitchFamily="34" charset="0"/>
              </a:rPr>
              <a:t>Flight Other Attendant 2 must be drawn from E08</a:t>
            </a: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panose="020B0604020202020204" pitchFamily="34" charset="0"/>
              </a:rPr>
              <a:t>Flight Other Attendant 3 must be drawn from E08</a:t>
            </a: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panose="020B0604020202020204" pitchFamily="34" charset="0"/>
              </a:rPr>
              <a:t>Flight Other Attendant 4 must be drawn from E08</a:t>
            </a: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panose="020B0604020202020204" pitchFamily="34" charset="0"/>
              </a:rPr>
              <a:t>Flight Other Attendant 5 must be drawn from E08</a:t>
            </a: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panose="020B0604020202020204" pitchFamily="34" charset="0"/>
              </a:rPr>
              <a:t>Flight Other Attendant 6 must be drawn from E08</a:t>
            </a: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panose="020B0604020202020204" pitchFamily="34" charset="0"/>
              </a:rPr>
              <a:t>Flight crew FKs must be unique per-flight, i.e. no duplicates within a single record</a:t>
            </a:r>
          </a:p>
          <a:p>
            <a:pPr marL="742950" marR="0" lvl="1" indent="-285750">
              <a:lnSpc>
                <a:spcPct val="100000"/>
              </a:lnSpc>
              <a:spcBef>
                <a:spcPts val="0"/>
              </a:spcBef>
              <a:spcAft>
                <a:spcPts val="800"/>
              </a:spcAft>
              <a:buFont typeface="Wingdings" panose="05000000000000000000" pitchFamily="2" charset="2"/>
              <a:buChar char="q"/>
            </a:pPr>
            <a:r>
              <a:rPr lang="en-US" sz="1600">
                <a:effectLst/>
                <a:ea typeface="Calibri" panose="020F0502020204030204" pitchFamily="34" charset="0"/>
                <a:cs typeface="Arial" panose="020B0604020202020204" pitchFamily="34" charset="0"/>
              </a:rPr>
              <a:t>Flight crew FK referencing a specific employee cannot exist on two simultaneous flights</a:t>
            </a:r>
          </a:p>
          <a:p>
            <a:pPr marL="342900" marR="0" lvl="0" indent="-342900">
              <a:lnSpc>
                <a:spcPct val="100000"/>
              </a:lnSpc>
              <a:spcBef>
                <a:spcPts val="0"/>
              </a:spcBef>
              <a:spcAft>
                <a:spcPts val="0"/>
              </a:spcAft>
              <a:buFont typeface="+mj-lt"/>
              <a:buAutoNum type="arabicPeriod" startAt="10"/>
            </a:pPr>
            <a:r>
              <a:rPr lang="en-US" sz="1600" b="1">
                <a:effectLst/>
                <a:ea typeface="Calibri" panose="020F0502020204030204" pitchFamily="34" charset="0"/>
                <a:cs typeface="Arial" panose="020B0604020202020204" pitchFamily="34" charset="0"/>
              </a:rPr>
              <a:t>Aircraft Type Definitions</a:t>
            </a:r>
            <a:endParaRPr lang="en-US" sz="1600">
              <a:effectLst/>
              <a:ea typeface="Calibri" panose="020F0502020204030204" pitchFamily="34" charset="0"/>
              <a:cs typeface="Arial" panose="020B0604020202020204" pitchFamily="34" charset="0"/>
            </a:endParaRPr>
          </a:p>
          <a:p>
            <a:pPr marL="742950" marR="0" lvl="1" indent="-285750">
              <a:lnSpc>
                <a:spcPct val="100000"/>
              </a:lnSpc>
              <a:spcBef>
                <a:spcPts val="0"/>
              </a:spcBef>
              <a:spcAft>
                <a:spcPts val="0"/>
              </a:spcAft>
              <a:buFont typeface="Wingdings" panose="05000000000000000000" pitchFamily="2" charset="2"/>
              <a:buChar char="q"/>
            </a:pPr>
            <a:r>
              <a:rPr lang="en-US" sz="1600">
                <a:effectLst/>
                <a:ea typeface="Calibri" panose="020F0502020204030204" pitchFamily="34" charset="0"/>
                <a:cs typeface="Arial" panose="020B0604020202020204" pitchFamily="34" charset="0"/>
              </a:rPr>
              <a:t>Aircraft Type code &amp; name must be non-blank, non-null</a:t>
            </a:r>
          </a:p>
          <a:p>
            <a:pPr marL="742950" marR="0" lvl="1" indent="-285750">
              <a:lnSpc>
                <a:spcPct val="100000"/>
              </a:lnSpc>
              <a:spcBef>
                <a:spcPts val="0"/>
              </a:spcBef>
              <a:spcAft>
                <a:spcPts val="800"/>
              </a:spcAft>
              <a:buFont typeface="Wingdings" panose="05000000000000000000" pitchFamily="2" charset="2"/>
              <a:buChar char="q"/>
            </a:pPr>
            <a:r>
              <a:rPr lang="en-US" sz="1600">
                <a:effectLst/>
                <a:ea typeface="Calibri" panose="020F0502020204030204" pitchFamily="34" charset="0"/>
                <a:cs typeface="Arial" panose="020B0604020202020204" pitchFamily="34" charset="0"/>
              </a:rPr>
              <a:t>Aircraft type code must be drawn from IATA lists, e.g. a Boeing 737-800 is </a:t>
            </a:r>
            <a:r>
              <a:rPr lang="en-US" sz="1600" b="1">
                <a:effectLst/>
                <a:ea typeface="Calibri" panose="020F0502020204030204" pitchFamily="34" charset="0"/>
                <a:cs typeface="Arial" panose="020B0604020202020204" pitchFamily="34" charset="0"/>
              </a:rPr>
              <a:t>738</a:t>
            </a:r>
            <a:r>
              <a:rPr lang="en-US" sz="1600">
                <a:effectLst/>
                <a:ea typeface="Calibri" panose="020F0502020204030204" pitchFamily="34" charset="0"/>
                <a:cs typeface="Arial" panose="020B0604020202020204" pitchFamily="34" charset="0"/>
              </a:rPr>
              <a:t>.</a:t>
            </a:r>
          </a:p>
          <a:p>
            <a:pPr>
              <a:lnSpc>
                <a:spcPct val="100000"/>
              </a:lnSpc>
            </a:pPr>
            <a:endParaRPr lang="en-US" sz="1600"/>
          </a:p>
        </p:txBody>
      </p:sp>
    </p:spTree>
    <p:extLst>
      <p:ext uri="{BB962C8B-B14F-4D97-AF65-F5344CB8AC3E}">
        <p14:creationId xmlns:p14="http://schemas.microsoft.com/office/powerpoint/2010/main" val="3013892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174BD0-29C0-4940-9CD9-8931237EDD71}"/>
              </a:ext>
            </a:extLst>
          </p:cNvPr>
          <p:cNvSpPr/>
          <p:nvPr/>
        </p:nvSpPr>
        <p:spPr>
          <a:xfrm>
            <a:off x="-67340" y="3543"/>
            <a:ext cx="9321207" cy="91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8E05DE7-BDF6-45F6-812D-BEDDA563D5BF}"/>
              </a:ext>
            </a:extLst>
          </p:cNvPr>
          <p:cNvSpPr txBox="1"/>
          <p:nvPr/>
        </p:nvSpPr>
        <p:spPr>
          <a:xfrm>
            <a:off x="0" y="1032234"/>
            <a:ext cx="9144000" cy="5286062"/>
          </a:xfrm>
          <a:prstGeom prst="rect">
            <a:avLst/>
          </a:prstGeom>
          <a:noFill/>
        </p:spPr>
        <p:txBody>
          <a:bodyPr wrap="square" numCol="3" spcCol="91440">
            <a:spAutoFit/>
          </a:bodyPr>
          <a:lstStyle/>
          <a:p>
            <a:pPr marR="0" lvl="0">
              <a:spcBef>
                <a:spcPts val="0"/>
              </a:spcBef>
              <a:spcAft>
                <a:spcPts val="0"/>
              </a:spcAft>
              <a:tabLst>
                <a:tab pos="228600" algn="l"/>
              </a:tabLst>
            </a:pPr>
            <a:r>
              <a:rPr lang="en-US" sz="1350" b="1">
                <a:effectLst/>
                <a:ea typeface="Calibri" panose="020F0502020204030204" pitchFamily="34" charset="0"/>
                <a:cs typeface="Times New Roman" panose="02020603050405020304" pitchFamily="18" charset="0"/>
              </a:rPr>
              <a:t>E01</a:t>
            </a:r>
            <a:r>
              <a:rPr lang="en-US" sz="1350">
                <a:effectLst/>
                <a:ea typeface="Calibri" panose="020F0502020204030204" pitchFamily="34" charset="0"/>
                <a:cs typeface="Times New Roman" panose="02020603050405020304" pitchFamily="18" charset="0"/>
              </a:rPr>
              <a:t> Countries</a:t>
            </a: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Add </a:t>
            </a:r>
            <a:r>
              <a:rPr lang="en-US" sz="1350">
                <a:effectLst/>
                <a:ea typeface="Calibri" panose="020F0502020204030204" pitchFamily="34" charset="0"/>
                <a:cs typeface="Times New Roman" panose="02020603050405020304" pitchFamily="18" charset="0"/>
              </a:rPr>
              <a:t>Countries </a:t>
            </a:r>
            <a:r>
              <a:rPr lang="en-US" sz="1350" b="1">
                <a:effectLst/>
                <a:ea typeface="Calibri" panose="020F0502020204030204" pitchFamily="34" charset="0"/>
                <a:cs typeface="Times New Roman" panose="02020603050405020304" pitchFamily="18" charset="0"/>
              </a:rPr>
              <a:t>[E01_A]</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Delete </a:t>
            </a:r>
            <a:r>
              <a:rPr lang="en-US" sz="1350">
                <a:effectLst/>
                <a:ea typeface="Calibri" panose="020F0502020204030204" pitchFamily="34" charset="0"/>
                <a:cs typeface="Times New Roman" panose="02020603050405020304" pitchFamily="18" charset="0"/>
              </a:rPr>
              <a:t>Countries </a:t>
            </a:r>
            <a:r>
              <a:rPr lang="en-US" sz="1350" b="1">
                <a:effectLst/>
                <a:ea typeface="Calibri" panose="020F0502020204030204" pitchFamily="34" charset="0"/>
                <a:cs typeface="Times New Roman" panose="02020603050405020304" pitchFamily="18" charset="0"/>
              </a:rPr>
              <a:t>[E01_Z]</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Inquire </a:t>
            </a:r>
            <a:r>
              <a:rPr lang="en-US" sz="1350">
                <a:effectLst/>
                <a:ea typeface="Calibri" panose="020F0502020204030204" pitchFamily="34" charset="0"/>
                <a:cs typeface="Times New Roman" panose="02020603050405020304" pitchFamily="18" charset="0"/>
              </a:rPr>
              <a:t>Countries </a:t>
            </a:r>
            <a:r>
              <a:rPr lang="en-US" sz="1350" b="1">
                <a:effectLst/>
                <a:ea typeface="Calibri" panose="020F0502020204030204" pitchFamily="34" charset="0"/>
                <a:cs typeface="Times New Roman" panose="02020603050405020304" pitchFamily="18" charset="0"/>
              </a:rPr>
              <a:t>[E01_I]</a:t>
            </a:r>
            <a:endParaRPr lang="en-US" sz="1350">
              <a:effectLst/>
              <a:ea typeface="Calibri" panose="020F0502020204030204" pitchFamily="34" charset="0"/>
              <a:cs typeface="Times New Roman" panose="02020603050405020304" pitchFamily="18" charset="0"/>
            </a:endParaRPr>
          </a:p>
          <a:p>
            <a:pPr marR="0" lvl="0">
              <a:spcBef>
                <a:spcPts val="0"/>
              </a:spcBef>
              <a:spcAft>
                <a:spcPts val="0"/>
              </a:spcAft>
              <a:tabLst>
                <a:tab pos="228600" algn="l"/>
              </a:tabLst>
            </a:pPr>
            <a:r>
              <a:rPr lang="en-US" sz="1350" b="1">
                <a:effectLst/>
                <a:ea typeface="Calibri" panose="020F0502020204030204" pitchFamily="34" charset="0"/>
                <a:cs typeface="Times New Roman" panose="02020603050405020304" pitchFamily="18" charset="0"/>
              </a:rPr>
              <a:t>E02</a:t>
            </a:r>
            <a:r>
              <a:rPr lang="en-US" sz="1350">
                <a:effectLst/>
                <a:ea typeface="Calibri" panose="020F0502020204030204" pitchFamily="34" charset="0"/>
                <a:cs typeface="Times New Roman" panose="02020603050405020304" pitchFamily="18" charset="0"/>
              </a:rPr>
              <a:t> Participating Ports</a:t>
            </a: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Add </a:t>
            </a:r>
            <a:r>
              <a:rPr lang="en-US" sz="1350">
                <a:effectLst/>
                <a:ea typeface="Calibri" panose="020F0502020204030204" pitchFamily="34" charset="0"/>
                <a:cs typeface="Times New Roman" panose="02020603050405020304" pitchFamily="18" charset="0"/>
              </a:rPr>
              <a:t>Participating Ports</a:t>
            </a:r>
            <a:r>
              <a:rPr lang="en-US" sz="1350" b="1">
                <a:effectLst/>
                <a:ea typeface="Calibri" panose="020F0502020204030204" pitchFamily="34" charset="0"/>
                <a:cs typeface="Times New Roman" panose="02020603050405020304" pitchFamily="18" charset="0"/>
              </a:rPr>
              <a:t> [E02_A]</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Modify </a:t>
            </a:r>
            <a:r>
              <a:rPr lang="en-US" sz="1350">
                <a:effectLst/>
                <a:ea typeface="Calibri" panose="020F0502020204030204" pitchFamily="34" charset="0"/>
                <a:cs typeface="Times New Roman" panose="02020603050405020304" pitchFamily="18" charset="0"/>
              </a:rPr>
              <a:t>Participating Ports </a:t>
            </a:r>
            <a:r>
              <a:rPr lang="en-US" sz="1350" b="1">
                <a:effectLst/>
                <a:ea typeface="Calibri" panose="020F0502020204030204" pitchFamily="34" charset="0"/>
                <a:cs typeface="Times New Roman" panose="02020603050405020304" pitchFamily="18" charset="0"/>
              </a:rPr>
              <a:t>[E02_M]</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Delete </a:t>
            </a:r>
            <a:r>
              <a:rPr lang="en-US" sz="1350">
                <a:effectLst/>
                <a:ea typeface="Calibri" panose="020F0502020204030204" pitchFamily="34" charset="0"/>
                <a:cs typeface="Times New Roman" panose="02020603050405020304" pitchFamily="18" charset="0"/>
              </a:rPr>
              <a:t>Participating Ports</a:t>
            </a:r>
            <a:r>
              <a:rPr lang="en-US" sz="1350" b="1">
                <a:effectLst/>
                <a:ea typeface="Calibri" panose="020F0502020204030204" pitchFamily="34" charset="0"/>
                <a:cs typeface="Times New Roman" panose="02020603050405020304" pitchFamily="18" charset="0"/>
              </a:rPr>
              <a:t> [E02_Z]</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Inquire </a:t>
            </a:r>
            <a:r>
              <a:rPr lang="en-US" sz="1350">
                <a:effectLst/>
                <a:ea typeface="Calibri" panose="020F0502020204030204" pitchFamily="34" charset="0"/>
                <a:cs typeface="Times New Roman" panose="02020603050405020304" pitchFamily="18" charset="0"/>
              </a:rPr>
              <a:t>Participating Ports</a:t>
            </a:r>
            <a:r>
              <a:rPr lang="en-US" sz="1350" b="1">
                <a:effectLst/>
                <a:ea typeface="Calibri" panose="020F0502020204030204" pitchFamily="34" charset="0"/>
                <a:cs typeface="Times New Roman" panose="02020603050405020304" pitchFamily="18" charset="0"/>
              </a:rPr>
              <a:t> [E02_I]</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Report </a:t>
            </a:r>
            <a:r>
              <a:rPr lang="en-US" sz="1350">
                <a:effectLst/>
                <a:ea typeface="Calibri" panose="020F0502020204030204" pitchFamily="34" charset="0"/>
                <a:cs typeface="Times New Roman" panose="02020603050405020304" pitchFamily="18" charset="0"/>
              </a:rPr>
              <a:t>Participating Ports</a:t>
            </a:r>
            <a:r>
              <a:rPr lang="en-US" sz="1350" b="1">
                <a:effectLst/>
                <a:ea typeface="Calibri" panose="020F0502020204030204" pitchFamily="34" charset="0"/>
                <a:cs typeface="Times New Roman" panose="02020603050405020304" pitchFamily="18" charset="0"/>
              </a:rPr>
              <a:t> [E02_P]</a:t>
            </a:r>
            <a:endParaRPr lang="en-US" sz="1350">
              <a:effectLst/>
              <a:ea typeface="Calibri" panose="020F0502020204030204" pitchFamily="34" charset="0"/>
              <a:cs typeface="Times New Roman" panose="02020603050405020304" pitchFamily="18" charset="0"/>
            </a:endParaRPr>
          </a:p>
          <a:p>
            <a:pPr marR="0" lvl="0">
              <a:spcBef>
                <a:spcPts val="0"/>
              </a:spcBef>
              <a:spcAft>
                <a:spcPts val="0"/>
              </a:spcAft>
              <a:tabLst>
                <a:tab pos="228600" algn="l"/>
              </a:tabLst>
            </a:pPr>
            <a:r>
              <a:rPr lang="en-US" sz="1350" b="1">
                <a:effectLst/>
                <a:ea typeface="Calibri" panose="020F0502020204030204" pitchFamily="34" charset="0"/>
                <a:cs typeface="Times New Roman" panose="02020603050405020304" pitchFamily="18" charset="0"/>
              </a:rPr>
              <a:t>E03 </a:t>
            </a:r>
            <a:r>
              <a:rPr lang="en-US" sz="1350">
                <a:effectLst/>
                <a:ea typeface="Calibri" panose="020F0502020204030204" pitchFamily="34" charset="0"/>
                <a:cs typeface="Times New Roman" panose="02020603050405020304" pitchFamily="18" charset="0"/>
              </a:rPr>
              <a:t>Airline</a:t>
            </a: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Add </a:t>
            </a:r>
            <a:r>
              <a:rPr lang="en-US" sz="1350">
                <a:effectLst/>
                <a:ea typeface="Calibri" panose="020F0502020204030204" pitchFamily="34" charset="0"/>
                <a:cs typeface="Times New Roman" panose="02020603050405020304" pitchFamily="18" charset="0"/>
              </a:rPr>
              <a:t>Airline</a:t>
            </a:r>
            <a:r>
              <a:rPr lang="en-US" sz="1350" b="1">
                <a:effectLst/>
                <a:ea typeface="Calibri" panose="020F0502020204030204" pitchFamily="34" charset="0"/>
                <a:cs typeface="Times New Roman" panose="02020603050405020304" pitchFamily="18" charset="0"/>
              </a:rPr>
              <a:t> [E03_A]</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Modify </a:t>
            </a:r>
            <a:r>
              <a:rPr lang="en-US" sz="1350">
                <a:effectLst/>
                <a:ea typeface="Calibri" panose="020F0502020204030204" pitchFamily="34" charset="0"/>
                <a:cs typeface="Times New Roman" panose="02020603050405020304" pitchFamily="18" charset="0"/>
              </a:rPr>
              <a:t>Airline </a:t>
            </a:r>
            <a:r>
              <a:rPr lang="en-US" sz="1350" b="1">
                <a:effectLst/>
                <a:ea typeface="Calibri" panose="020F0502020204030204" pitchFamily="34" charset="0"/>
                <a:cs typeface="Times New Roman" panose="02020603050405020304" pitchFamily="18" charset="0"/>
              </a:rPr>
              <a:t>[E03_M]</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Delete </a:t>
            </a:r>
            <a:r>
              <a:rPr lang="en-US" sz="1350">
                <a:effectLst/>
                <a:ea typeface="Calibri" panose="020F0502020204030204" pitchFamily="34" charset="0"/>
                <a:cs typeface="Times New Roman" panose="02020603050405020304" pitchFamily="18" charset="0"/>
              </a:rPr>
              <a:t>Airline</a:t>
            </a:r>
            <a:r>
              <a:rPr lang="en-US" sz="1350" b="1">
                <a:effectLst/>
                <a:ea typeface="Calibri" panose="020F0502020204030204" pitchFamily="34" charset="0"/>
                <a:cs typeface="Times New Roman" panose="02020603050405020304" pitchFamily="18" charset="0"/>
              </a:rPr>
              <a:t> [E03_Z]</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Inquire </a:t>
            </a:r>
            <a:r>
              <a:rPr lang="en-US" sz="1350">
                <a:effectLst/>
                <a:ea typeface="Calibri" panose="020F0502020204030204" pitchFamily="34" charset="0"/>
                <a:cs typeface="Times New Roman" panose="02020603050405020304" pitchFamily="18" charset="0"/>
              </a:rPr>
              <a:t>Airline</a:t>
            </a:r>
            <a:r>
              <a:rPr lang="en-US" sz="1350" b="1">
                <a:effectLst/>
                <a:ea typeface="Calibri" panose="020F0502020204030204" pitchFamily="34" charset="0"/>
                <a:cs typeface="Times New Roman" panose="02020603050405020304" pitchFamily="18" charset="0"/>
              </a:rPr>
              <a:t> [E03_I]</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Report </a:t>
            </a:r>
            <a:r>
              <a:rPr lang="en-US" sz="1350">
                <a:effectLst/>
                <a:ea typeface="Calibri" panose="020F0502020204030204" pitchFamily="34" charset="0"/>
                <a:cs typeface="Times New Roman" panose="02020603050405020304" pitchFamily="18" charset="0"/>
              </a:rPr>
              <a:t>Airline</a:t>
            </a:r>
            <a:r>
              <a:rPr lang="en-US" sz="1350" b="1">
                <a:effectLst/>
                <a:ea typeface="Calibri" panose="020F0502020204030204" pitchFamily="34" charset="0"/>
                <a:cs typeface="Times New Roman" panose="02020603050405020304" pitchFamily="18" charset="0"/>
              </a:rPr>
              <a:t> [E03_P]</a:t>
            </a:r>
            <a:endParaRPr lang="en-US" sz="1350">
              <a:effectLst/>
              <a:ea typeface="Calibri" panose="020F0502020204030204" pitchFamily="34" charset="0"/>
              <a:cs typeface="Times New Roman" panose="02020603050405020304" pitchFamily="18" charset="0"/>
            </a:endParaRPr>
          </a:p>
          <a:p>
            <a:pPr marR="0" lvl="0">
              <a:spcBef>
                <a:spcPts val="0"/>
              </a:spcBef>
              <a:spcAft>
                <a:spcPts val="0"/>
              </a:spcAft>
              <a:tabLst>
                <a:tab pos="228600" algn="l"/>
              </a:tabLst>
            </a:pPr>
            <a:r>
              <a:rPr lang="en-US" sz="1350" b="1">
                <a:effectLst/>
                <a:ea typeface="Calibri" panose="020F0502020204030204" pitchFamily="34" charset="0"/>
                <a:cs typeface="Times New Roman" panose="02020603050405020304" pitchFamily="18" charset="0"/>
              </a:rPr>
              <a:t>E04 </a:t>
            </a:r>
            <a:r>
              <a:rPr lang="en-US" sz="1350">
                <a:effectLst/>
                <a:ea typeface="Calibri" panose="020F0502020204030204" pitchFamily="34" charset="0"/>
                <a:cs typeface="Times New Roman" panose="02020603050405020304" pitchFamily="18" charset="0"/>
              </a:rPr>
              <a:t>Aircraft</a:t>
            </a: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Add </a:t>
            </a:r>
            <a:r>
              <a:rPr lang="en-US" sz="1350">
                <a:effectLst/>
                <a:ea typeface="Calibri" panose="020F0502020204030204" pitchFamily="34" charset="0"/>
                <a:cs typeface="Times New Roman" panose="02020603050405020304" pitchFamily="18" charset="0"/>
              </a:rPr>
              <a:t>Aircraft</a:t>
            </a:r>
            <a:r>
              <a:rPr lang="en-US" sz="1350" b="1">
                <a:effectLst/>
                <a:ea typeface="Calibri" panose="020F0502020204030204" pitchFamily="34" charset="0"/>
                <a:cs typeface="Times New Roman" panose="02020603050405020304" pitchFamily="18" charset="0"/>
              </a:rPr>
              <a:t> [E04_A]</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Modify </a:t>
            </a:r>
            <a:r>
              <a:rPr lang="en-US" sz="1350">
                <a:effectLst/>
                <a:ea typeface="Calibri" panose="020F0502020204030204" pitchFamily="34" charset="0"/>
                <a:cs typeface="Times New Roman" panose="02020603050405020304" pitchFamily="18" charset="0"/>
              </a:rPr>
              <a:t>Aircraft</a:t>
            </a:r>
            <a:r>
              <a:rPr lang="en-US" sz="1350" b="1">
                <a:effectLst/>
                <a:ea typeface="Calibri" panose="020F0502020204030204" pitchFamily="34" charset="0"/>
                <a:cs typeface="Times New Roman" panose="02020603050405020304" pitchFamily="18" charset="0"/>
              </a:rPr>
              <a:t> [E04_M]</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Delete </a:t>
            </a:r>
            <a:r>
              <a:rPr lang="en-US" sz="1350">
                <a:effectLst/>
                <a:ea typeface="Calibri" panose="020F0502020204030204" pitchFamily="34" charset="0"/>
                <a:cs typeface="Times New Roman" panose="02020603050405020304" pitchFamily="18" charset="0"/>
              </a:rPr>
              <a:t>Aircraft</a:t>
            </a:r>
            <a:r>
              <a:rPr lang="en-US" sz="1350" b="1">
                <a:effectLst/>
                <a:ea typeface="Calibri" panose="020F0502020204030204" pitchFamily="34" charset="0"/>
                <a:cs typeface="Times New Roman" panose="02020603050405020304" pitchFamily="18" charset="0"/>
              </a:rPr>
              <a:t> [E04_Z]</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Inquire </a:t>
            </a:r>
            <a:r>
              <a:rPr lang="en-US" sz="1350">
                <a:effectLst/>
                <a:ea typeface="Calibri" panose="020F0502020204030204" pitchFamily="34" charset="0"/>
                <a:cs typeface="Times New Roman" panose="02020603050405020304" pitchFamily="18" charset="0"/>
              </a:rPr>
              <a:t>Aircraft</a:t>
            </a:r>
            <a:r>
              <a:rPr lang="en-US" sz="1350" b="1">
                <a:effectLst/>
                <a:ea typeface="Calibri" panose="020F0502020204030204" pitchFamily="34" charset="0"/>
                <a:cs typeface="Times New Roman" panose="02020603050405020304" pitchFamily="18" charset="0"/>
              </a:rPr>
              <a:t> [E04_I]</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Report </a:t>
            </a:r>
            <a:r>
              <a:rPr lang="en-US" sz="1350">
                <a:effectLst/>
                <a:ea typeface="Calibri" panose="020F0502020204030204" pitchFamily="34" charset="0"/>
                <a:cs typeface="Times New Roman" panose="02020603050405020304" pitchFamily="18" charset="0"/>
              </a:rPr>
              <a:t>Aircraft</a:t>
            </a:r>
            <a:r>
              <a:rPr lang="en-US" sz="1350" b="1">
                <a:effectLst/>
                <a:ea typeface="Calibri" panose="020F0502020204030204" pitchFamily="34" charset="0"/>
                <a:cs typeface="Times New Roman" panose="02020603050405020304" pitchFamily="18" charset="0"/>
              </a:rPr>
              <a:t> [E04_P]</a:t>
            </a:r>
            <a:endParaRPr lang="en-US" sz="1350">
              <a:effectLst/>
              <a:ea typeface="Calibri" panose="020F0502020204030204" pitchFamily="34" charset="0"/>
              <a:cs typeface="Times New Roman" panose="02020603050405020304" pitchFamily="18" charset="0"/>
            </a:endParaRPr>
          </a:p>
          <a:p>
            <a:pPr marR="0" lvl="0">
              <a:spcBef>
                <a:spcPts val="0"/>
              </a:spcBef>
              <a:spcAft>
                <a:spcPts val="0"/>
              </a:spcAft>
              <a:tabLst>
                <a:tab pos="228600" algn="l"/>
              </a:tabLst>
            </a:pPr>
            <a:r>
              <a:rPr lang="en-US" sz="1350" b="1">
                <a:effectLst/>
                <a:ea typeface="Calibri" panose="020F0502020204030204" pitchFamily="34" charset="0"/>
                <a:cs typeface="Times New Roman" panose="02020603050405020304" pitchFamily="18" charset="0"/>
              </a:rPr>
              <a:t>E05 </a:t>
            </a:r>
            <a:r>
              <a:rPr lang="en-US" sz="1350">
                <a:effectLst/>
                <a:ea typeface="Calibri" panose="020F0502020204030204" pitchFamily="34" charset="0"/>
                <a:cs typeface="Times New Roman" panose="02020603050405020304" pitchFamily="18" charset="0"/>
              </a:rPr>
              <a:t>Runway</a:t>
            </a: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Add </a:t>
            </a:r>
            <a:r>
              <a:rPr lang="en-US" sz="1350">
                <a:effectLst/>
                <a:ea typeface="Calibri" panose="020F0502020204030204" pitchFamily="34" charset="0"/>
                <a:cs typeface="Times New Roman" panose="02020603050405020304" pitchFamily="18" charset="0"/>
              </a:rPr>
              <a:t>Runway</a:t>
            </a:r>
            <a:r>
              <a:rPr lang="en-US" sz="1350" b="1">
                <a:effectLst/>
                <a:ea typeface="Calibri" panose="020F0502020204030204" pitchFamily="34" charset="0"/>
                <a:cs typeface="Times New Roman" panose="02020603050405020304" pitchFamily="18" charset="0"/>
              </a:rPr>
              <a:t> [E05_A]</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Modify </a:t>
            </a:r>
            <a:r>
              <a:rPr lang="en-US" sz="1350">
                <a:effectLst/>
                <a:ea typeface="Calibri" panose="020F0502020204030204" pitchFamily="34" charset="0"/>
                <a:cs typeface="Times New Roman" panose="02020603050405020304" pitchFamily="18" charset="0"/>
              </a:rPr>
              <a:t>Runway</a:t>
            </a:r>
            <a:r>
              <a:rPr lang="en-US" sz="1350" b="1">
                <a:effectLst/>
                <a:ea typeface="Calibri" panose="020F0502020204030204" pitchFamily="34" charset="0"/>
                <a:cs typeface="Times New Roman" panose="02020603050405020304" pitchFamily="18" charset="0"/>
              </a:rPr>
              <a:t> [E05_M]</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Delete </a:t>
            </a:r>
            <a:r>
              <a:rPr lang="en-US" sz="1350">
                <a:effectLst/>
                <a:ea typeface="Calibri" panose="020F0502020204030204" pitchFamily="34" charset="0"/>
                <a:cs typeface="Times New Roman" panose="02020603050405020304" pitchFamily="18" charset="0"/>
              </a:rPr>
              <a:t>Runway</a:t>
            </a:r>
            <a:r>
              <a:rPr lang="en-US" sz="1350" b="1">
                <a:effectLst/>
                <a:ea typeface="Calibri" panose="020F0502020204030204" pitchFamily="34" charset="0"/>
                <a:cs typeface="Times New Roman" panose="02020603050405020304" pitchFamily="18" charset="0"/>
              </a:rPr>
              <a:t> [E05_Z]</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Inquire </a:t>
            </a:r>
            <a:r>
              <a:rPr lang="en-US" sz="1350">
                <a:effectLst/>
                <a:ea typeface="Calibri" panose="020F0502020204030204" pitchFamily="34" charset="0"/>
                <a:cs typeface="Times New Roman" panose="02020603050405020304" pitchFamily="18" charset="0"/>
              </a:rPr>
              <a:t>Runway</a:t>
            </a:r>
            <a:r>
              <a:rPr lang="en-US" sz="1350" b="1">
                <a:effectLst/>
                <a:ea typeface="Calibri" panose="020F0502020204030204" pitchFamily="34" charset="0"/>
                <a:cs typeface="Times New Roman" panose="02020603050405020304" pitchFamily="18" charset="0"/>
              </a:rPr>
              <a:t> [E05_I]</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Report </a:t>
            </a:r>
            <a:r>
              <a:rPr lang="en-US" sz="1350">
                <a:effectLst/>
                <a:ea typeface="Calibri" panose="020F0502020204030204" pitchFamily="34" charset="0"/>
                <a:cs typeface="Times New Roman" panose="02020603050405020304" pitchFamily="18" charset="0"/>
              </a:rPr>
              <a:t>Runway</a:t>
            </a:r>
            <a:r>
              <a:rPr lang="en-US" sz="1350" b="1">
                <a:effectLst/>
                <a:ea typeface="Calibri" panose="020F0502020204030204" pitchFamily="34" charset="0"/>
                <a:cs typeface="Times New Roman" panose="02020603050405020304" pitchFamily="18" charset="0"/>
              </a:rPr>
              <a:t> [E05_P]</a:t>
            </a:r>
            <a:endParaRPr lang="en-US" sz="1350">
              <a:effectLst/>
              <a:ea typeface="Calibri" panose="020F0502020204030204" pitchFamily="34" charset="0"/>
              <a:cs typeface="Times New Roman" panose="02020603050405020304" pitchFamily="18" charset="0"/>
            </a:endParaRPr>
          </a:p>
          <a:p>
            <a:pPr marR="0" lvl="0">
              <a:spcBef>
                <a:spcPts val="0"/>
              </a:spcBef>
              <a:spcAft>
                <a:spcPts val="0"/>
              </a:spcAft>
              <a:tabLst>
                <a:tab pos="228600" algn="l"/>
              </a:tabLst>
            </a:pPr>
            <a:r>
              <a:rPr lang="en-US" sz="1350" b="1">
                <a:effectLst/>
                <a:ea typeface="Calibri" panose="020F0502020204030204" pitchFamily="34" charset="0"/>
                <a:cs typeface="Times New Roman" panose="02020603050405020304" pitchFamily="18" charset="0"/>
              </a:rPr>
              <a:t>E06 </a:t>
            </a:r>
            <a:r>
              <a:rPr lang="en-US" sz="1350">
                <a:effectLst/>
                <a:ea typeface="Calibri" panose="020F0502020204030204" pitchFamily="34" charset="0"/>
                <a:cs typeface="Times New Roman" panose="02020603050405020304" pitchFamily="18" charset="0"/>
              </a:rPr>
              <a:t>Terminal</a:t>
            </a: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Add </a:t>
            </a:r>
            <a:r>
              <a:rPr lang="en-US" sz="1350">
                <a:effectLst/>
                <a:ea typeface="Calibri" panose="020F0502020204030204" pitchFamily="34" charset="0"/>
                <a:cs typeface="Times New Roman" panose="02020603050405020304" pitchFamily="18" charset="0"/>
              </a:rPr>
              <a:t>Terminal</a:t>
            </a:r>
            <a:r>
              <a:rPr lang="en-US" sz="1350" b="1">
                <a:effectLst/>
                <a:ea typeface="Calibri" panose="020F0502020204030204" pitchFamily="34" charset="0"/>
                <a:cs typeface="Times New Roman" panose="02020603050405020304" pitchFamily="18" charset="0"/>
              </a:rPr>
              <a:t> [E06_A]</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Modify </a:t>
            </a:r>
            <a:r>
              <a:rPr lang="en-US" sz="1350">
                <a:effectLst/>
                <a:ea typeface="Calibri" panose="020F0502020204030204" pitchFamily="34" charset="0"/>
                <a:cs typeface="Times New Roman" panose="02020603050405020304" pitchFamily="18" charset="0"/>
              </a:rPr>
              <a:t>Terminal</a:t>
            </a:r>
            <a:r>
              <a:rPr lang="en-US" sz="1350" b="1">
                <a:effectLst/>
                <a:ea typeface="Calibri" panose="020F0502020204030204" pitchFamily="34" charset="0"/>
                <a:cs typeface="Times New Roman" panose="02020603050405020304" pitchFamily="18" charset="0"/>
              </a:rPr>
              <a:t> [E06_M]</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Delete </a:t>
            </a:r>
            <a:r>
              <a:rPr lang="en-US" sz="1350">
                <a:effectLst/>
                <a:ea typeface="Calibri" panose="020F0502020204030204" pitchFamily="34" charset="0"/>
                <a:cs typeface="Times New Roman" panose="02020603050405020304" pitchFamily="18" charset="0"/>
              </a:rPr>
              <a:t>Terminal</a:t>
            </a:r>
            <a:r>
              <a:rPr lang="en-US" sz="1350" b="1">
                <a:effectLst/>
                <a:ea typeface="Calibri" panose="020F0502020204030204" pitchFamily="34" charset="0"/>
                <a:cs typeface="Times New Roman" panose="02020603050405020304" pitchFamily="18" charset="0"/>
              </a:rPr>
              <a:t> [E06_Z]</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Inquire </a:t>
            </a:r>
            <a:r>
              <a:rPr lang="en-US" sz="1350">
                <a:effectLst/>
                <a:ea typeface="Calibri" panose="020F0502020204030204" pitchFamily="34" charset="0"/>
                <a:cs typeface="Times New Roman" panose="02020603050405020304" pitchFamily="18" charset="0"/>
              </a:rPr>
              <a:t>Terminal</a:t>
            </a:r>
            <a:r>
              <a:rPr lang="en-US" sz="1350" b="1">
                <a:effectLst/>
                <a:ea typeface="Calibri" panose="020F0502020204030204" pitchFamily="34" charset="0"/>
                <a:cs typeface="Times New Roman" panose="02020603050405020304" pitchFamily="18" charset="0"/>
              </a:rPr>
              <a:t> [E06_I]</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Report </a:t>
            </a:r>
            <a:r>
              <a:rPr lang="en-US" sz="1350">
                <a:effectLst/>
                <a:ea typeface="Calibri" panose="020F0502020204030204" pitchFamily="34" charset="0"/>
                <a:cs typeface="Times New Roman" panose="02020603050405020304" pitchFamily="18" charset="0"/>
              </a:rPr>
              <a:t>Terminal</a:t>
            </a:r>
            <a:r>
              <a:rPr lang="en-US" sz="1350" b="1">
                <a:effectLst/>
                <a:ea typeface="Calibri" panose="020F0502020204030204" pitchFamily="34" charset="0"/>
                <a:cs typeface="Times New Roman" panose="02020603050405020304" pitchFamily="18" charset="0"/>
              </a:rPr>
              <a:t> [E06_P]</a:t>
            </a:r>
            <a:endParaRPr lang="en-US" sz="1350">
              <a:effectLst/>
              <a:ea typeface="Calibri" panose="020F0502020204030204" pitchFamily="34" charset="0"/>
              <a:cs typeface="Times New Roman" panose="02020603050405020304" pitchFamily="18" charset="0"/>
            </a:endParaRPr>
          </a:p>
          <a:p>
            <a:pPr marR="0" lvl="0">
              <a:spcBef>
                <a:spcPts val="0"/>
              </a:spcBef>
              <a:spcAft>
                <a:spcPts val="0"/>
              </a:spcAft>
              <a:tabLst>
                <a:tab pos="228600" algn="l"/>
              </a:tabLst>
            </a:pPr>
            <a:r>
              <a:rPr lang="en-US" sz="1350" b="1">
                <a:effectLst/>
                <a:ea typeface="Calibri" panose="020F0502020204030204" pitchFamily="34" charset="0"/>
                <a:cs typeface="Times New Roman" panose="02020603050405020304" pitchFamily="18" charset="0"/>
              </a:rPr>
              <a:t>E07 </a:t>
            </a:r>
            <a:r>
              <a:rPr lang="en-US" sz="1350">
                <a:effectLst/>
                <a:ea typeface="Calibri" panose="020F0502020204030204" pitchFamily="34" charset="0"/>
                <a:cs typeface="Times New Roman" panose="02020603050405020304" pitchFamily="18" charset="0"/>
              </a:rPr>
              <a:t>Gate</a:t>
            </a: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Add </a:t>
            </a:r>
            <a:r>
              <a:rPr lang="en-US" sz="1350">
                <a:effectLst/>
                <a:ea typeface="Calibri" panose="020F0502020204030204" pitchFamily="34" charset="0"/>
                <a:cs typeface="Times New Roman" panose="02020603050405020304" pitchFamily="18" charset="0"/>
              </a:rPr>
              <a:t>Gate</a:t>
            </a:r>
            <a:r>
              <a:rPr lang="en-US" sz="1350" b="1">
                <a:effectLst/>
                <a:ea typeface="Calibri" panose="020F0502020204030204" pitchFamily="34" charset="0"/>
                <a:cs typeface="Times New Roman" panose="02020603050405020304" pitchFamily="18" charset="0"/>
              </a:rPr>
              <a:t> [E07_A]</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Modify </a:t>
            </a:r>
            <a:r>
              <a:rPr lang="en-US" sz="1350">
                <a:effectLst/>
                <a:ea typeface="Calibri" panose="020F0502020204030204" pitchFamily="34" charset="0"/>
                <a:cs typeface="Times New Roman" panose="02020603050405020304" pitchFamily="18" charset="0"/>
              </a:rPr>
              <a:t>Gate</a:t>
            </a:r>
            <a:r>
              <a:rPr lang="en-US" sz="1350" b="1">
                <a:effectLst/>
                <a:ea typeface="Calibri" panose="020F0502020204030204" pitchFamily="34" charset="0"/>
                <a:cs typeface="Times New Roman" panose="02020603050405020304" pitchFamily="18" charset="0"/>
              </a:rPr>
              <a:t> [E07_M]</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Delete </a:t>
            </a:r>
            <a:r>
              <a:rPr lang="en-US" sz="1350">
                <a:effectLst/>
                <a:ea typeface="Calibri" panose="020F0502020204030204" pitchFamily="34" charset="0"/>
                <a:cs typeface="Times New Roman" panose="02020603050405020304" pitchFamily="18" charset="0"/>
              </a:rPr>
              <a:t>Gate</a:t>
            </a:r>
            <a:r>
              <a:rPr lang="en-US" sz="1350" b="1">
                <a:effectLst/>
                <a:ea typeface="Calibri" panose="020F0502020204030204" pitchFamily="34" charset="0"/>
                <a:cs typeface="Times New Roman" panose="02020603050405020304" pitchFamily="18" charset="0"/>
              </a:rPr>
              <a:t> [E07_Z]</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Inquire </a:t>
            </a:r>
            <a:r>
              <a:rPr lang="en-US" sz="1350">
                <a:effectLst/>
                <a:ea typeface="Calibri" panose="020F0502020204030204" pitchFamily="34" charset="0"/>
                <a:cs typeface="Times New Roman" panose="02020603050405020304" pitchFamily="18" charset="0"/>
              </a:rPr>
              <a:t>Gate</a:t>
            </a:r>
            <a:r>
              <a:rPr lang="en-US" sz="1350" b="1">
                <a:effectLst/>
                <a:ea typeface="Calibri" panose="020F0502020204030204" pitchFamily="34" charset="0"/>
                <a:cs typeface="Times New Roman" panose="02020603050405020304" pitchFamily="18" charset="0"/>
              </a:rPr>
              <a:t> [E07_I]</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Report </a:t>
            </a:r>
            <a:r>
              <a:rPr lang="en-US" sz="1350">
                <a:effectLst/>
                <a:ea typeface="Calibri" panose="020F0502020204030204" pitchFamily="34" charset="0"/>
                <a:cs typeface="Times New Roman" panose="02020603050405020304" pitchFamily="18" charset="0"/>
              </a:rPr>
              <a:t>Gate</a:t>
            </a:r>
            <a:r>
              <a:rPr lang="en-US" sz="1350" b="1">
                <a:effectLst/>
                <a:ea typeface="Calibri" panose="020F0502020204030204" pitchFamily="34" charset="0"/>
                <a:cs typeface="Times New Roman" panose="02020603050405020304" pitchFamily="18" charset="0"/>
              </a:rPr>
              <a:t> [E07_P]</a:t>
            </a:r>
            <a:endParaRPr lang="en-US" sz="1350">
              <a:effectLst/>
              <a:ea typeface="Calibri" panose="020F0502020204030204" pitchFamily="34" charset="0"/>
              <a:cs typeface="Times New Roman" panose="02020603050405020304" pitchFamily="18" charset="0"/>
            </a:endParaRPr>
          </a:p>
          <a:p>
            <a:pPr marR="0" lvl="0">
              <a:spcBef>
                <a:spcPts val="0"/>
              </a:spcBef>
              <a:spcAft>
                <a:spcPts val="0"/>
              </a:spcAft>
              <a:tabLst>
                <a:tab pos="228600" algn="l"/>
              </a:tabLst>
            </a:pPr>
            <a:r>
              <a:rPr lang="en-US" sz="1350" b="1">
                <a:effectLst/>
                <a:ea typeface="Calibri" panose="020F0502020204030204" pitchFamily="34" charset="0"/>
                <a:cs typeface="Times New Roman" panose="02020603050405020304" pitchFamily="18" charset="0"/>
              </a:rPr>
              <a:t>E08 </a:t>
            </a:r>
            <a:r>
              <a:rPr lang="en-US" sz="1350">
                <a:effectLst/>
                <a:ea typeface="Calibri" panose="020F0502020204030204" pitchFamily="34" charset="0"/>
                <a:cs typeface="Times New Roman" panose="02020603050405020304" pitchFamily="18" charset="0"/>
              </a:rPr>
              <a:t>Flight Officials</a:t>
            </a:r>
            <a:r>
              <a:rPr lang="en-US" sz="1350" b="1">
                <a:effectLst/>
                <a:ea typeface="Calibri" panose="020F0502020204030204" pitchFamily="34" charset="0"/>
                <a:cs typeface="Times New Roman" panose="02020603050405020304" pitchFamily="18" charset="0"/>
              </a:rPr>
              <a:t> </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Add </a:t>
            </a:r>
            <a:r>
              <a:rPr lang="en-US" sz="1350">
                <a:effectLst/>
                <a:ea typeface="Calibri" panose="020F0502020204030204" pitchFamily="34" charset="0"/>
                <a:cs typeface="Times New Roman" panose="02020603050405020304" pitchFamily="18" charset="0"/>
              </a:rPr>
              <a:t>Flight Officials</a:t>
            </a:r>
            <a:r>
              <a:rPr lang="en-US" sz="1350" b="1">
                <a:effectLst/>
                <a:ea typeface="Calibri" panose="020F0502020204030204" pitchFamily="34" charset="0"/>
                <a:cs typeface="Times New Roman" panose="02020603050405020304" pitchFamily="18" charset="0"/>
              </a:rPr>
              <a:t> [E08_A]</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Modify </a:t>
            </a:r>
            <a:r>
              <a:rPr lang="en-US" sz="1350">
                <a:effectLst/>
                <a:ea typeface="Calibri" panose="020F0502020204030204" pitchFamily="34" charset="0"/>
                <a:cs typeface="Times New Roman" panose="02020603050405020304" pitchFamily="18" charset="0"/>
              </a:rPr>
              <a:t>Flight Officials</a:t>
            </a:r>
            <a:r>
              <a:rPr lang="en-US" sz="1350" b="1">
                <a:effectLst/>
                <a:ea typeface="Calibri" panose="020F0502020204030204" pitchFamily="34" charset="0"/>
                <a:cs typeface="Times New Roman" panose="02020603050405020304" pitchFamily="18" charset="0"/>
              </a:rPr>
              <a:t> [E08_M]</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Delete </a:t>
            </a:r>
            <a:r>
              <a:rPr lang="en-US" sz="1350">
                <a:effectLst/>
                <a:ea typeface="Calibri" panose="020F0502020204030204" pitchFamily="34" charset="0"/>
                <a:cs typeface="Times New Roman" panose="02020603050405020304" pitchFamily="18" charset="0"/>
              </a:rPr>
              <a:t>Flight Officials</a:t>
            </a:r>
            <a:r>
              <a:rPr lang="en-US" sz="1350" b="1">
                <a:effectLst/>
                <a:ea typeface="Calibri" panose="020F0502020204030204" pitchFamily="34" charset="0"/>
                <a:cs typeface="Times New Roman" panose="02020603050405020304" pitchFamily="18" charset="0"/>
              </a:rPr>
              <a:t> [E08_Z]</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Inquire </a:t>
            </a:r>
            <a:r>
              <a:rPr lang="en-US" sz="1350">
                <a:effectLst/>
                <a:ea typeface="Calibri" panose="020F0502020204030204" pitchFamily="34" charset="0"/>
                <a:cs typeface="Times New Roman" panose="02020603050405020304" pitchFamily="18" charset="0"/>
              </a:rPr>
              <a:t>Flight Officials</a:t>
            </a:r>
            <a:r>
              <a:rPr lang="en-US" sz="1350" b="1">
                <a:effectLst/>
                <a:ea typeface="Calibri" panose="020F0502020204030204" pitchFamily="34" charset="0"/>
                <a:cs typeface="Times New Roman" panose="02020603050405020304" pitchFamily="18" charset="0"/>
              </a:rPr>
              <a:t> [E08_I]</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Report </a:t>
            </a:r>
            <a:r>
              <a:rPr lang="en-US" sz="1350">
                <a:effectLst/>
                <a:ea typeface="Calibri" panose="020F0502020204030204" pitchFamily="34" charset="0"/>
                <a:cs typeface="Times New Roman" panose="02020603050405020304" pitchFamily="18" charset="0"/>
              </a:rPr>
              <a:t>Flight Officials</a:t>
            </a:r>
            <a:r>
              <a:rPr lang="en-US" sz="1350" b="1">
                <a:effectLst/>
                <a:ea typeface="Calibri" panose="020F0502020204030204" pitchFamily="34" charset="0"/>
                <a:cs typeface="Times New Roman" panose="02020603050405020304" pitchFamily="18" charset="0"/>
              </a:rPr>
              <a:t> [E08_P]</a:t>
            </a:r>
            <a:endParaRPr lang="en-US" sz="1350">
              <a:effectLst/>
              <a:ea typeface="Calibri" panose="020F0502020204030204" pitchFamily="34" charset="0"/>
              <a:cs typeface="Times New Roman" panose="02020603050405020304" pitchFamily="18" charset="0"/>
            </a:endParaRPr>
          </a:p>
          <a:p>
            <a:pPr marR="0" lvl="0">
              <a:spcBef>
                <a:spcPts val="0"/>
              </a:spcBef>
              <a:spcAft>
                <a:spcPts val="0"/>
              </a:spcAft>
              <a:tabLst>
                <a:tab pos="228600" algn="l"/>
              </a:tabLst>
            </a:pPr>
            <a:r>
              <a:rPr lang="en-US" sz="1350" b="1">
                <a:effectLst/>
                <a:ea typeface="Calibri" panose="020F0502020204030204" pitchFamily="34" charset="0"/>
                <a:cs typeface="Times New Roman" panose="02020603050405020304" pitchFamily="18" charset="0"/>
              </a:rPr>
              <a:t>E09 </a:t>
            </a:r>
            <a:r>
              <a:rPr lang="en-US" sz="1350">
                <a:effectLst/>
                <a:ea typeface="Calibri" panose="020F0502020204030204" pitchFamily="34" charset="0"/>
                <a:cs typeface="Times New Roman" panose="02020603050405020304" pitchFamily="18" charset="0"/>
              </a:rPr>
              <a:t>Flight Definitions</a:t>
            </a: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Add </a:t>
            </a:r>
            <a:r>
              <a:rPr lang="en-US" sz="1350">
                <a:effectLst/>
                <a:ea typeface="Calibri" panose="020F0502020204030204" pitchFamily="34" charset="0"/>
                <a:cs typeface="Times New Roman" panose="02020603050405020304" pitchFamily="18" charset="0"/>
              </a:rPr>
              <a:t>Flight Definitions</a:t>
            </a:r>
            <a:r>
              <a:rPr lang="en-US" sz="1350" b="1">
                <a:effectLst/>
                <a:ea typeface="Calibri" panose="020F0502020204030204" pitchFamily="34" charset="0"/>
                <a:cs typeface="Times New Roman" panose="02020603050405020304" pitchFamily="18" charset="0"/>
              </a:rPr>
              <a:t> [E09_A]</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Modify </a:t>
            </a:r>
            <a:r>
              <a:rPr lang="en-US" sz="1350">
                <a:effectLst/>
                <a:ea typeface="Calibri" panose="020F0502020204030204" pitchFamily="34" charset="0"/>
                <a:cs typeface="Times New Roman" panose="02020603050405020304" pitchFamily="18" charset="0"/>
              </a:rPr>
              <a:t>Flight Definitions</a:t>
            </a:r>
            <a:r>
              <a:rPr lang="en-US" sz="1350" b="1">
                <a:effectLst/>
                <a:ea typeface="Calibri" panose="020F0502020204030204" pitchFamily="34" charset="0"/>
                <a:cs typeface="Times New Roman" panose="02020603050405020304" pitchFamily="18" charset="0"/>
              </a:rPr>
              <a:t> [E09_M]</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Delete </a:t>
            </a:r>
            <a:r>
              <a:rPr lang="en-US" sz="1350">
                <a:effectLst/>
                <a:ea typeface="Calibri" panose="020F0502020204030204" pitchFamily="34" charset="0"/>
                <a:cs typeface="Times New Roman" panose="02020603050405020304" pitchFamily="18" charset="0"/>
              </a:rPr>
              <a:t>Flight Definitions</a:t>
            </a:r>
            <a:r>
              <a:rPr lang="en-US" sz="1350" b="1">
                <a:effectLst/>
                <a:ea typeface="Calibri" panose="020F0502020204030204" pitchFamily="34" charset="0"/>
                <a:cs typeface="Times New Roman" panose="02020603050405020304" pitchFamily="18" charset="0"/>
              </a:rPr>
              <a:t> [E09_Z]</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Inquire </a:t>
            </a:r>
            <a:r>
              <a:rPr lang="en-US" sz="1350">
                <a:effectLst/>
                <a:ea typeface="Calibri" panose="020F0502020204030204" pitchFamily="34" charset="0"/>
                <a:cs typeface="Times New Roman" panose="02020603050405020304" pitchFamily="18" charset="0"/>
              </a:rPr>
              <a:t>Flight Definitions</a:t>
            </a:r>
            <a:r>
              <a:rPr lang="en-US" sz="1350" b="1">
                <a:effectLst/>
                <a:ea typeface="Calibri" panose="020F0502020204030204" pitchFamily="34" charset="0"/>
                <a:cs typeface="Times New Roman" panose="02020603050405020304" pitchFamily="18" charset="0"/>
              </a:rPr>
              <a:t> [E09_I]</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Report </a:t>
            </a:r>
            <a:r>
              <a:rPr lang="en-US" sz="1350">
                <a:effectLst/>
                <a:ea typeface="Calibri" panose="020F0502020204030204" pitchFamily="34" charset="0"/>
                <a:cs typeface="Times New Roman" panose="02020603050405020304" pitchFamily="18" charset="0"/>
              </a:rPr>
              <a:t>Flight Definitions</a:t>
            </a:r>
            <a:r>
              <a:rPr lang="en-US" sz="1350" b="1">
                <a:effectLst/>
                <a:ea typeface="Calibri" panose="020F0502020204030204" pitchFamily="34" charset="0"/>
                <a:cs typeface="Times New Roman" panose="02020603050405020304" pitchFamily="18" charset="0"/>
              </a:rPr>
              <a:t> [E09_P]</a:t>
            </a:r>
            <a:endParaRPr lang="en-US" sz="1350">
              <a:effectLst/>
              <a:ea typeface="Calibri" panose="020F0502020204030204" pitchFamily="34" charset="0"/>
              <a:cs typeface="Times New Roman" panose="02020603050405020304" pitchFamily="18" charset="0"/>
            </a:endParaRPr>
          </a:p>
          <a:p>
            <a:pPr marR="0" lvl="0">
              <a:spcBef>
                <a:spcPts val="0"/>
              </a:spcBef>
              <a:spcAft>
                <a:spcPts val="0"/>
              </a:spcAft>
              <a:tabLst>
                <a:tab pos="228600" algn="l"/>
              </a:tabLst>
            </a:pPr>
            <a:r>
              <a:rPr lang="en-US" sz="1350" b="1">
                <a:effectLst/>
                <a:ea typeface="Calibri" panose="020F0502020204030204" pitchFamily="34" charset="0"/>
                <a:cs typeface="Times New Roman" panose="02020603050405020304" pitchFamily="18" charset="0"/>
              </a:rPr>
              <a:t>E10 </a:t>
            </a:r>
            <a:r>
              <a:rPr lang="en-US" sz="1350">
                <a:effectLst/>
                <a:ea typeface="Calibri" panose="020F0502020204030204" pitchFamily="34" charset="0"/>
                <a:cs typeface="Times New Roman" panose="02020603050405020304" pitchFamily="18" charset="0"/>
              </a:rPr>
              <a:t>Arrival/Departure Schedule</a:t>
            </a: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Add </a:t>
            </a:r>
            <a:r>
              <a:rPr lang="en-US" sz="1350">
                <a:effectLst/>
                <a:ea typeface="Calibri" panose="020F0502020204030204" pitchFamily="34" charset="0"/>
                <a:cs typeface="Times New Roman" panose="02020603050405020304" pitchFamily="18" charset="0"/>
              </a:rPr>
              <a:t>Arrival/Departure Schedule</a:t>
            </a:r>
            <a:r>
              <a:rPr lang="en-US" sz="1350" b="1">
                <a:effectLst/>
                <a:ea typeface="Calibri" panose="020F0502020204030204" pitchFamily="34" charset="0"/>
                <a:cs typeface="Times New Roman" panose="02020603050405020304" pitchFamily="18" charset="0"/>
              </a:rPr>
              <a:t> [E10_A]</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Modify </a:t>
            </a:r>
            <a:r>
              <a:rPr lang="en-US" sz="1350">
                <a:effectLst/>
                <a:ea typeface="Calibri" panose="020F0502020204030204" pitchFamily="34" charset="0"/>
                <a:cs typeface="Times New Roman" panose="02020603050405020304" pitchFamily="18" charset="0"/>
              </a:rPr>
              <a:t>Arrival/Departure Schedule</a:t>
            </a:r>
            <a:r>
              <a:rPr lang="en-US" sz="1350" b="1">
                <a:effectLst/>
                <a:ea typeface="Calibri" panose="020F0502020204030204" pitchFamily="34" charset="0"/>
                <a:cs typeface="Times New Roman" panose="02020603050405020304" pitchFamily="18" charset="0"/>
              </a:rPr>
              <a:t> [E10_M]</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Delete </a:t>
            </a:r>
            <a:r>
              <a:rPr lang="en-US" sz="1350">
                <a:effectLst/>
                <a:ea typeface="Calibri" panose="020F0502020204030204" pitchFamily="34" charset="0"/>
                <a:cs typeface="Times New Roman" panose="02020603050405020304" pitchFamily="18" charset="0"/>
              </a:rPr>
              <a:t>Arrival/Departure Schedule</a:t>
            </a:r>
            <a:r>
              <a:rPr lang="en-US" sz="1350" b="1">
                <a:effectLst/>
                <a:ea typeface="Calibri" panose="020F0502020204030204" pitchFamily="34" charset="0"/>
                <a:cs typeface="Times New Roman" panose="02020603050405020304" pitchFamily="18" charset="0"/>
              </a:rPr>
              <a:t> [E10_Z]</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Inquire </a:t>
            </a:r>
            <a:r>
              <a:rPr lang="en-US" sz="1350">
                <a:effectLst/>
                <a:ea typeface="Calibri" panose="020F0502020204030204" pitchFamily="34" charset="0"/>
                <a:cs typeface="Times New Roman" panose="02020603050405020304" pitchFamily="18" charset="0"/>
              </a:rPr>
              <a:t>Arrival/Departure Schedule</a:t>
            </a:r>
            <a:r>
              <a:rPr lang="en-US" sz="1350" b="1">
                <a:effectLst/>
                <a:ea typeface="Calibri" panose="020F0502020204030204" pitchFamily="34" charset="0"/>
                <a:cs typeface="Times New Roman" panose="02020603050405020304" pitchFamily="18" charset="0"/>
              </a:rPr>
              <a:t> [E10_I]</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Report </a:t>
            </a:r>
            <a:r>
              <a:rPr lang="en-US" sz="1350">
                <a:effectLst/>
                <a:ea typeface="Calibri" panose="020F0502020204030204" pitchFamily="34" charset="0"/>
                <a:cs typeface="Times New Roman" panose="02020603050405020304" pitchFamily="18" charset="0"/>
              </a:rPr>
              <a:t>Arrival/Departure Schedule</a:t>
            </a:r>
            <a:r>
              <a:rPr lang="en-US" sz="1350" b="1">
                <a:effectLst/>
                <a:ea typeface="Calibri" panose="020F0502020204030204" pitchFamily="34" charset="0"/>
                <a:cs typeface="Times New Roman" panose="02020603050405020304" pitchFamily="18" charset="0"/>
              </a:rPr>
              <a:t> [E10_P]</a:t>
            </a:r>
            <a:endParaRPr lang="en-US" sz="1350">
              <a:effectLst/>
              <a:ea typeface="Calibri" panose="020F0502020204030204" pitchFamily="34" charset="0"/>
              <a:cs typeface="Times New Roman" panose="02020603050405020304" pitchFamily="18" charset="0"/>
            </a:endParaRPr>
          </a:p>
          <a:p>
            <a:pPr marR="0" lvl="0">
              <a:spcBef>
                <a:spcPts val="0"/>
              </a:spcBef>
              <a:spcAft>
                <a:spcPts val="0"/>
              </a:spcAft>
              <a:tabLst>
                <a:tab pos="228600" algn="l"/>
              </a:tabLst>
            </a:pPr>
            <a:r>
              <a:rPr lang="en-US" sz="1350" b="1">
                <a:effectLst/>
                <a:ea typeface="Calibri" panose="020F0502020204030204" pitchFamily="34" charset="0"/>
                <a:cs typeface="Times New Roman" panose="02020603050405020304" pitchFamily="18" charset="0"/>
              </a:rPr>
              <a:t>E11 </a:t>
            </a:r>
            <a:r>
              <a:rPr lang="en-US" sz="1350">
                <a:effectLst/>
                <a:ea typeface="Calibri" panose="020F0502020204030204" pitchFamily="34" charset="0"/>
                <a:cs typeface="Times New Roman" panose="02020603050405020304" pitchFamily="18" charset="0"/>
              </a:rPr>
              <a:t>Aircraft Types</a:t>
            </a: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Add </a:t>
            </a:r>
            <a:r>
              <a:rPr lang="en-US" sz="1350">
                <a:effectLst/>
                <a:ea typeface="Calibri" panose="020F0502020204030204" pitchFamily="34" charset="0"/>
                <a:cs typeface="Times New Roman" panose="02020603050405020304" pitchFamily="18" charset="0"/>
              </a:rPr>
              <a:t>Aircraft Types</a:t>
            </a:r>
            <a:r>
              <a:rPr lang="en-US" sz="1350" b="1">
                <a:effectLst/>
                <a:ea typeface="Calibri" panose="020F0502020204030204" pitchFamily="34" charset="0"/>
                <a:cs typeface="Times New Roman" panose="02020603050405020304" pitchFamily="18" charset="0"/>
              </a:rPr>
              <a:t> [E11_A]</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Modify </a:t>
            </a:r>
            <a:r>
              <a:rPr lang="en-US" sz="1350">
                <a:effectLst/>
                <a:ea typeface="Calibri" panose="020F0502020204030204" pitchFamily="34" charset="0"/>
                <a:cs typeface="Times New Roman" panose="02020603050405020304" pitchFamily="18" charset="0"/>
              </a:rPr>
              <a:t>Aircraft Types</a:t>
            </a:r>
            <a:r>
              <a:rPr lang="en-US" sz="1350" b="1">
                <a:effectLst/>
                <a:ea typeface="Calibri" panose="020F0502020204030204" pitchFamily="34" charset="0"/>
                <a:cs typeface="Times New Roman" panose="02020603050405020304" pitchFamily="18" charset="0"/>
              </a:rPr>
              <a:t> [E11_M]</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Delete </a:t>
            </a:r>
            <a:r>
              <a:rPr lang="en-US" sz="1350">
                <a:effectLst/>
                <a:ea typeface="Calibri" panose="020F0502020204030204" pitchFamily="34" charset="0"/>
                <a:cs typeface="Times New Roman" panose="02020603050405020304" pitchFamily="18" charset="0"/>
              </a:rPr>
              <a:t>Aircraft Types</a:t>
            </a:r>
            <a:r>
              <a:rPr lang="en-US" sz="1350" b="1">
                <a:effectLst/>
                <a:ea typeface="Calibri" panose="020F0502020204030204" pitchFamily="34" charset="0"/>
                <a:cs typeface="Times New Roman" panose="02020603050405020304" pitchFamily="18" charset="0"/>
              </a:rPr>
              <a:t> [E11_Z]</a:t>
            </a:r>
            <a:endParaRPr lang="en-US" sz="1350">
              <a:effectLst/>
              <a:ea typeface="Calibri" panose="020F0502020204030204" pitchFamily="34" charset="0"/>
              <a:cs typeface="Times New Roman" panose="02020603050405020304" pitchFamily="18" charset="0"/>
            </a:endParaRPr>
          </a:p>
          <a:p>
            <a:pPr marL="285750" indent="-285750">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Inquire </a:t>
            </a:r>
            <a:r>
              <a:rPr lang="en-US" sz="1350">
                <a:effectLst/>
                <a:ea typeface="Calibri" panose="020F0502020204030204" pitchFamily="34" charset="0"/>
                <a:cs typeface="Times New Roman" panose="02020603050405020304" pitchFamily="18" charset="0"/>
              </a:rPr>
              <a:t>Aircraft Types</a:t>
            </a:r>
            <a:r>
              <a:rPr lang="en-US" sz="1350" b="1">
                <a:effectLst/>
                <a:ea typeface="Calibri" panose="020F0502020204030204" pitchFamily="34" charset="0"/>
                <a:cs typeface="Times New Roman" panose="02020603050405020304" pitchFamily="18" charset="0"/>
              </a:rPr>
              <a:t> [E11_I]</a:t>
            </a:r>
            <a:endParaRPr lang="en-US" sz="1350">
              <a:effectLst/>
              <a:ea typeface="Calibri" panose="020F0502020204030204" pitchFamily="34" charset="0"/>
              <a:cs typeface="Times New Roman" panose="02020603050405020304" pitchFamily="18" charset="0"/>
            </a:endParaRPr>
          </a:p>
          <a:p>
            <a:pPr marL="285750" indent="-285750">
              <a:spcAft>
                <a:spcPts val="800"/>
              </a:spcAft>
              <a:buFont typeface="IBM Plex Sans" panose="020B0503050203000203" pitchFamily="34" charset="0"/>
              <a:buChar char="—"/>
              <a:tabLst>
                <a:tab pos="228600" algn="l"/>
              </a:tabLst>
            </a:pPr>
            <a:r>
              <a:rPr lang="en-US" sz="1350" b="1">
                <a:effectLst/>
                <a:ea typeface="Calibri" panose="020F0502020204030204" pitchFamily="34" charset="0"/>
                <a:cs typeface="Times New Roman" panose="02020603050405020304" pitchFamily="18" charset="0"/>
              </a:rPr>
              <a:t>Report </a:t>
            </a:r>
            <a:r>
              <a:rPr lang="en-US" sz="1350">
                <a:effectLst/>
                <a:ea typeface="Calibri" panose="020F0502020204030204" pitchFamily="34" charset="0"/>
                <a:cs typeface="Times New Roman" panose="02020603050405020304" pitchFamily="18" charset="0"/>
              </a:rPr>
              <a:t>Aircraft Types</a:t>
            </a:r>
            <a:r>
              <a:rPr lang="en-US" sz="1350" b="1">
                <a:effectLst/>
                <a:ea typeface="Calibri" panose="020F0502020204030204" pitchFamily="34" charset="0"/>
                <a:cs typeface="Times New Roman" panose="02020603050405020304" pitchFamily="18" charset="0"/>
              </a:rPr>
              <a:t> [E11_P]</a:t>
            </a:r>
            <a:endParaRPr lang="en-US" sz="1350">
              <a:effectLst/>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B65AF41B-BD47-4E3B-8645-DB24161DD2DC}"/>
              </a:ext>
            </a:extLst>
          </p:cNvPr>
          <p:cNvSpPr txBox="1"/>
          <p:nvPr/>
        </p:nvSpPr>
        <p:spPr>
          <a:xfrm>
            <a:off x="265243" y="100037"/>
            <a:ext cx="5121915" cy="715581"/>
          </a:xfrm>
          <a:prstGeom prst="rect">
            <a:avLst/>
          </a:prstGeom>
          <a:noFill/>
        </p:spPr>
        <p:txBody>
          <a:bodyPr wrap="none" lIns="91440" tIns="45720" rIns="91440" bIns="45720" rtlCol="0" anchor="t">
            <a:spAutoFit/>
          </a:bodyPr>
          <a:lstStyle/>
          <a:p>
            <a:r>
              <a:rPr lang="en-US" sz="4050">
                <a:solidFill>
                  <a:schemeClr val="bg1"/>
                </a:solidFill>
                <a:latin typeface="+mj-lt"/>
              </a:rPr>
              <a:t>User operations list</a:t>
            </a:r>
          </a:p>
        </p:txBody>
      </p:sp>
    </p:spTree>
    <p:extLst>
      <p:ext uri="{BB962C8B-B14F-4D97-AF65-F5344CB8AC3E}">
        <p14:creationId xmlns:p14="http://schemas.microsoft.com/office/powerpoint/2010/main" val="425509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7C0E-AC68-4DCC-A1CE-F59E015F5BC0}"/>
              </a:ext>
            </a:extLst>
          </p:cNvPr>
          <p:cNvSpPr>
            <a:spLocks noGrp="1"/>
          </p:cNvSpPr>
          <p:nvPr>
            <p:ph type="title"/>
          </p:nvPr>
        </p:nvSpPr>
        <p:spPr/>
        <p:txBody>
          <a:bodyPr/>
          <a:lstStyle/>
          <a:p>
            <a:r>
              <a:rPr lang="en-US"/>
              <a:t>Procedural Rules</a:t>
            </a:r>
          </a:p>
        </p:txBody>
      </p:sp>
      <p:sp>
        <p:nvSpPr>
          <p:cNvPr id="4" name="Text Placeholder 3">
            <a:extLst>
              <a:ext uri="{FF2B5EF4-FFF2-40B4-BE49-F238E27FC236}">
                <a16:creationId xmlns:a16="http://schemas.microsoft.com/office/drawing/2014/main" id="{B32FD0D9-6B63-4213-A044-D79973FE949F}"/>
              </a:ext>
            </a:extLst>
          </p:cNvPr>
          <p:cNvSpPr>
            <a:spLocks noGrp="1"/>
          </p:cNvSpPr>
          <p:nvPr>
            <p:ph type="body" sz="half" idx="2"/>
          </p:nvPr>
        </p:nvSpPr>
        <p:spPr/>
        <p:txBody>
          <a:bodyPr/>
          <a:lstStyle/>
          <a:p>
            <a:endParaRPr lang="en-US"/>
          </a:p>
        </p:txBody>
      </p:sp>
      <p:graphicFrame>
        <p:nvGraphicFramePr>
          <p:cNvPr id="5" name="Content Placeholder 4">
            <a:extLst>
              <a:ext uri="{FF2B5EF4-FFF2-40B4-BE49-F238E27FC236}">
                <a16:creationId xmlns:a16="http://schemas.microsoft.com/office/drawing/2014/main" id="{662D7A7B-07CB-49A0-8B53-1DEDCCBAC267}"/>
              </a:ext>
            </a:extLst>
          </p:cNvPr>
          <p:cNvGraphicFramePr>
            <a:graphicFrameLocks noGrp="1"/>
          </p:cNvGraphicFramePr>
          <p:nvPr>
            <p:ph idx="1"/>
            <p:extLst>
              <p:ext uri="{D42A27DB-BD31-4B8C-83A1-F6EECF244321}">
                <p14:modId xmlns:p14="http://schemas.microsoft.com/office/powerpoint/2010/main" val="2029474011"/>
              </p:ext>
            </p:extLst>
          </p:nvPr>
        </p:nvGraphicFramePr>
        <p:xfrm>
          <a:off x="4094238" y="812800"/>
          <a:ext cx="4446258" cy="5294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9499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8FE5-DE81-427C-8EA7-8A9044FB13C2}"/>
              </a:ext>
            </a:extLst>
          </p:cNvPr>
          <p:cNvSpPr>
            <a:spLocks noGrp="1"/>
          </p:cNvSpPr>
          <p:nvPr>
            <p:ph type="title"/>
          </p:nvPr>
        </p:nvSpPr>
        <p:spPr/>
        <p:txBody>
          <a:bodyPr/>
          <a:lstStyle/>
          <a:p>
            <a:r>
              <a:rPr lang="en-US"/>
              <a:t>Schedule of Logical Views</a:t>
            </a:r>
          </a:p>
        </p:txBody>
      </p:sp>
      <p:sp>
        <p:nvSpPr>
          <p:cNvPr id="4" name="Text Placeholder 3">
            <a:extLst>
              <a:ext uri="{FF2B5EF4-FFF2-40B4-BE49-F238E27FC236}">
                <a16:creationId xmlns:a16="http://schemas.microsoft.com/office/drawing/2014/main" id="{B2FADB71-8E87-4122-8C63-88B6D8203AE1}"/>
              </a:ext>
            </a:extLst>
          </p:cNvPr>
          <p:cNvSpPr>
            <a:spLocks noGrp="1"/>
          </p:cNvSpPr>
          <p:nvPr>
            <p:ph type="body" sz="half" idx="2"/>
          </p:nvPr>
        </p:nvSpPr>
        <p:spPr/>
        <p:txBody>
          <a:bodyPr/>
          <a:lstStyle/>
          <a:p>
            <a:r>
              <a:rPr lang="en-US"/>
              <a:t>Predefined views for frequently-used data combinations</a:t>
            </a:r>
          </a:p>
        </p:txBody>
      </p:sp>
      <p:graphicFrame>
        <p:nvGraphicFramePr>
          <p:cNvPr id="5" name="Table 4">
            <a:extLst>
              <a:ext uri="{FF2B5EF4-FFF2-40B4-BE49-F238E27FC236}">
                <a16:creationId xmlns:a16="http://schemas.microsoft.com/office/drawing/2014/main" id="{9B933C22-AF59-420B-B1E6-2E6289400559}"/>
              </a:ext>
            </a:extLst>
          </p:cNvPr>
          <p:cNvGraphicFramePr>
            <a:graphicFrameLocks noGrp="1"/>
          </p:cNvGraphicFramePr>
          <p:nvPr>
            <p:extLst>
              <p:ext uri="{D42A27DB-BD31-4B8C-83A1-F6EECF244321}">
                <p14:modId xmlns:p14="http://schemas.microsoft.com/office/powerpoint/2010/main" val="222604015"/>
              </p:ext>
            </p:extLst>
          </p:nvPr>
        </p:nvGraphicFramePr>
        <p:xfrm>
          <a:off x="3480619" y="1"/>
          <a:ext cx="5663381" cy="6857997"/>
        </p:xfrm>
        <a:graphic>
          <a:graphicData uri="http://schemas.openxmlformats.org/drawingml/2006/table">
            <a:tbl>
              <a:tblPr firstRow="1" firstCol="1" bandRow="1">
                <a:tableStyleId>{5C22544A-7EE6-4342-B048-85BDC9FD1C3A}</a:tableStyleId>
              </a:tblPr>
              <a:tblGrid>
                <a:gridCol w="1747551">
                  <a:extLst>
                    <a:ext uri="{9D8B030D-6E8A-4147-A177-3AD203B41FA5}">
                      <a16:colId xmlns:a16="http://schemas.microsoft.com/office/drawing/2014/main" val="3386059213"/>
                    </a:ext>
                  </a:extLst>
                </a:gridCol>
                <a:gridCol w="3915830">
                  <a:extLst>
                    <a:ext uri="{9D8B030D-6E8A-4147-A177-3AD203B41FA5}">
                      <a16:colId xmlns:a16="http://schemas.microsoft.com/office/drawing/2014/main" val="435227933"/>
                    </a:ext>
                  </a:extLst>
                </a:gridCol>
              </a:tblGrid>
              <a:tr h="280659">
                <a:tc>
                  <a:txBody>
                    <a:bodyPr/>
                    <a:lstStyle/>
                    <a:p>
                      <a:pPr marL="0" marR="0" algn="l">
                        <a:lnSpc>
                          <a:spcPct val="114000"/>
                        </a:lnSpc>
                        <a:spcBef>
                          <a:spcPts val="0"/>
                        </a:spcBef>
                        <a:spcAft>
                          <a:spcPts val="0"/>
                        </a:spcAft>
                      </a:pPr>
                      <a:r>
                        <a:rPr lang="en-US" sz="1400">
                          <a:effectLst/>
                        </a:rPr>
                        <a:t>Descriptive Name</a:t>
                      </a:r>
                      <a:endParaRPr lang="en-US" sz="1400">
                        <a:effectLst/>
                        <a:latin typeface="Georgia" panose="02040502050405020303" pitchFamily="18" charset="0"/>
                        <a:ea typeface="Calibri" panose="020F0502020204030204" pitchFamily="34" charset="0"/>
                        <a:cs typeface="Arial" panose="020B0604020202020204" pitchFamily="34" charset="0"/>
                      </a:endParaRPr>
                    </a:p>
                  </a:txBody>
                  <a:tcPr marL="55606" marR="55606" marT="0" marB="0"/>
                </a:tc>
                <a:tc>
                  <a:txBody>
                    <a:bodyPr/>
                    <a:lstStyle/>
                    <a:p>
                      <a:pPr marL="0" marR="0" algn="l">
                        <a:lnSpc>
                          <a:spcPct val="114000"/>
                        </a:lnSpc>
                        <a:spcBef>
                          <a:spcPts val="0"/>
                        </a:spcBef>
                        <a:spcAft>
                          <a:spcPts val="0"/>
                        </a:spcAft>
                      </a:pPr>
                      <a:r>
                        <a:rPr lang="en-US" sz="1400">
                          <a:effectLst/>
                        </a:rPr>
                        <a:t>Summarized Specification</a:t>
                      </a:r>
                      <a:endParaRPr lang="en-US" sz="1400">
                        <a:effectLst/>
                        <a:latin typeface="Georgia" panose="02040502050405020303" pitchFamily="18" charset="0"/>
                        <a:ea typeface="Calibri" panose="020F0502020204030204" pitchFamily="34" charset="0"/>
                        <a:cs typeface="Arial" panose="020B0604020202020204" pitchFamily="34" charset="0"/>
                      </a:endParaRPr>
                    </a:p>
                  </a:txBody>
                  <a:tcPr marL="55606" marR="55606" marT="0" marB="0"/>
                </a:tc>
                <a:extLst>
                  <a:ext uri="{0D108BD9-81ED-4DB2-BD59-A6C34878D82A}">
                    <a16:rowId xmlns:a16="http://schemas.microsoft.com/office/drawing/2014/main" val="1988983524"/>
                  </a:ext>
                </a:extLst>
              </a:tr>
              <a:tr h="537940">
                <a:tc>
                  <a:txBody>
                    <a:bodyPr/>
                    <a:lstStyle/>
                    <a:p>
                      <a:pPr marL="0" marR="0" algn="l">
                        <a:lnSpc>
                          <a:spcPct val="114000"/>
                        </a:lnSpc>
                        <a:spcBef>
                          <a:spcPts val="0"/>
                        </a:spcBef>
                        <a:spcAft>
                          <a:spcPts val="0"/>
                        </a:spcAft>
                      </a:pPr>
                      <a:r>
                        <a:rPr lang="en-US" sz="1400">
                          <a:effectLst/>
                        </a:rPr>
                        <a:t>Port Connections</a:t>
                      </a:r>
                      <a:endParaRPr lang="en-US" sz="1400">
                        <a:effectLst/>
                        <a:latin typeface="Georgia" panose="02040502050405020303" pitchFamily="18" charset="0"/>
                        <a:ea typeface="Calibri" panose="020F0502020204030204" pitchFamily="34" charset="0"/>
                        <a:cs typeface="Arial" panose="020B0604020202020204" pitchFamily="34" charset="0"/>
                      </a:endParaRPr>
                    </a:p>
                  </a:txBody>
                  <a:tcPr marL="55606" marR="55606" marT="0" marB="0"/>
                </a:tc>
                <a:tc>
                  <a:txBody>
                    <a:bodyPr/>
                    <a:lstStyle/>
                    <a:p>
                      <a:pPr marL="0" marR="0" algn="l">
                        <a:lnSpc>
                          <a:spcPct val="114000"/>
                        </a:lnSpc>
                        <a:spcBef>
                          <a:spcPts val="0"/>
                        </a:spcBef>
                        <a:spcAft>
                          <a:spcPts val="0"/>
                        </a:spcAft>
                      </a:pPr>
                      <a:r>
                        <a:rPr lang="en-US" sz="1400">
                          <a:effectLst/>
                        </a:rPr>
                        <a:t>Joins Port Definition (E02) to Country Definition (E01)</a:t>
                      </a:r>
                      <a:endParaRPr lang="en-US" sz="1400">
                        <a:effectLst/>
                        <a:latin typeface="Georgia" panose="02040502050405020303" pitchFamily="18" charset="0"/>
                        <a:ea typeface="Calibri" panose="020F0502020204030204" pitchFamily="34" charset="0"/>
                        <a:cs typeface="Arial" panose="020B0604020202020204" pitchFamily="34" charset="0"/>
                      </a:endParaRPr>
                    </a:p>
                  </a:txBody>
                  <a:tcPr marL="55606" marR="55606" marT="0" marB="0"/>
                </a:tc>
                <a:extLst>
                  <a:ext uri="{0D108BD9-81ED-4DB2-BD59-A6C34878D82A}">
                    <a16:rowId xmlns:a16="http://schemas.microsoft.com/office/drawing/2014/main" val="3714413014"/>
                  </a:ext>
                </a:extLst>
              </a:tr>
              <a:tr h="537940">
                <a:tc>
                  <a:txBody>
                    <a:bodyPr/>
                    <a:lstStyle/>
                    <a:p>
                      <a:pPr marL="0" marR="0" algn="l">
                        <a:lnSpc>
                          <a:spcPct val="114000"/>
                        </a:lnSpc>
                        <a:spcBef>
                          <a:spcPts val="0"/>
                        </a:spcBef>
                        <a:spcAft>
                          <a:spcPts val="0"/>
                        </a:spcAft>
                      </a:pPr>
                      <a:r>
                        <a:rPr lang="en-US" sz="1400">
                          <a:effectLst/>
                        </a:rPr>
                        <a:t>Airline Connections</a:t>
                      </a:r>
                      <a:endParaRPr lang="en-US" sz="1400">
                        <a:effectLst/>
                        <a:latin typeface="Georgia" panose="02040502050405020303" pitchFamily="18" charset="0"/>
                        <a:ea typeface="Calibri" panose="020F0502020204030204" pitchFamily="34" charset="0"/>
                        <a:cs typeface="Arial" panose="020B0604020202020204" pitchFamily="34" charset="0"/>
                      </a:endParaRPr>
                    </a:p>
                  </a:txBody>
                  <a:tcPr marL="55606" marR="55606" marT="0" marB="0"/>
                </a:tc>
                <a:tc>
                  <a:txBody>
                    <a:bodyPr/>
                    <a:lstStyle/>
                    <a:p>
                      <a:pPr marL="0" marR="0" algn="l">
                        <a:lnSpc>
                          <a:spcPct val="114000"/>
                        </a:lnSpc>
                        <a:spcBef>
                          <a:spcPts val="0"/>
                        </a:spcBef>
                        <a:spcAft>
                          <a:spcPts val="0"/>
                        </a:spcAft>
                      </a:pPr>
                      <a:r>
                        <a:rPr lang="en-US" sz="1400">
                          <a:effectLst/>
                        </a:rPr>
                        <a:t>Joins Airline (E03) to Port (E02) and Country (E01)</a:t>
                      </a:r>
                      <a:endParaRPr lang="en-US" sz="1400">
                        <a:effectLst/>
                        <a:latin typeface="Georgia" panose="02040502050405020303" pitchFamily="18" charset="0"/>
                        <a:ea typeface="Calibri" panose="020F0502020204030204" pitchFamily="34" charset="0"/>
                        <a:cs typeface="Arial" panose="020B0604020202020204" pitchFamily="34" charset="0"/>
                      </a:endParaRPr>
                    </a:p>
                  </a:txBody>
                  <a:tcPr marL="55606" marR="55606" marT="0" marB="0"/>
                </a:tc>
                <a:extLst>
                  <a:ext uri="{0D108BD9-81ED-4DB2-BD59-A6C34878D82A}">
                    <a16:rowId xmlns:a16="http://schemas.microsoft.com/office/drawing/2014/main" val="4000187356"/>
                  </a:ext>
                </a:extLst>
              </a:tr>
              <a:tr h="596542">
                <a:tc>
                  <a:txBody>
                    <a:bodyPr/>
                    <a:lstStyle/>
                    <a:p>
                      <a:pPr marL="0" marR="0" algn="l">
                        <a:lnSpc>
                          <a:spcPct val="114000"/>
                        </a:lnSpc>
                        <a:spcBef>
                          <a:spcPts val="0"/>
                        </a:spcBef>
                        <a:spcAft>
                          <a:spcPts val="0"/>
                        </a:spcAft>
                      </a:pPr>
                      <a:r>
                        <a:rPr lang="en-US" sz="1400">
                          <a:effectLst/>
                        </a:rPr>
                        <a:t>Crew of Specific Flight</a:t>
                      </a:r>
                      <a:endParaRPr lang="en-US" sz="1400">
                        <a:effectLst/>
                        <a:latin typeface="Georgia" panose="02040502050405020303" pitchFamily="18" charset="0"/>
                        <a:ea typeface="Calibri" panose="020F0502020204030204" pitchFamily="34" charset="0"/>
                        <a:cs typeface="Arial" panose="020B0604020202020204" pitchFamily="34" charset="0"/>
                      </a:endParaRPr>
                    </a:p>
                  </a:txBody>
                  <a:tcPr marL="55606" marR="55606" marT="0" marB="0"/>
                </a:tc>
                <a:tc>
                  <a:txBody>
                    <a:bodyPr/>
                    <a:lstStyle/>
                    <a:p>
                      <a:pPr marL="0" marR="0" algn="l">
                        <a:lnSpc>
                          <a:spcPct val="114000"/>
                        </a:lnSpc>
                        <a:spcBef>
                          <a:spcPts val="0"/>
                        </a:spcBef>
                        <a:spcAft>
                          <a:spcPts val="0"/>
                        </a:spcAft>
                      </a:pPr>
                      <a:r>
                        <a:rPr lang="en-US" sz="1400">
                          <a:effectLst/>
                        </a:rPr>
                        <a:t>Joins Flight Crew (E08) with Flights (E09) and Scheduling (E10)</a:t>
                      </a:r>
                      <a:endParaRPr lang="en-US" sz="1400">
                        <a:effectLst/>
                        <a:latin typeface="Georgia" panose="02040502050405020303" pitchFamily="18" charset="0"/>
                        <a:ea typeface="Calibri" panose="020F0502020204030204" pitchFamily="34" charset="0"/>
                        <a:cs typeface="Arial" panose="020B0604020202020204" pitchFamily="34" charset="0"/>
                      </a:endParaRPr>
                    </a:p>
                  </a:txBody>
                  <a:tcPr marL="55606" marR="55606" marT="0" marB="0"/>
                </a:tc>
                <a:extLst>
                  <a:ext uri="{0D108BD9-81ED-4DB2-BD59-A6C34878D82A}">
                    <a16:rowId xmlns:a16="http://schemas.microsoft.com/office/drawing/2014/main" val="1407808588"/>
                  </a:ext>
                </a:extLst>
              </a:tr>
              <a:tr h="537940">
                <a:tc>
                  <a:txBody>
                    <a:bodyPr/>
                    <a:lstStyle/>
                    <a:p>
                      <a:pPr marL="0" marR="0" algn="l">
                        <a:lnSpc>
                          <a:spcPct val="114000"/>
                        </a:lnSpc>
                        <a:spcBef>
                          <a:spcPts val="0"/>
                        </a:spcBef>
                        <a:spcAft>
                          <a:spcPts val="0"/>
                        </a:spcAft>
                      </a:pPr>
                      <a:r>
                        <a:rPr lang="en-US" sz="1400">
                          <a:effectLst/>
                        </a:rPr>
                        <a:t>Crew Schedule</a:t>
                      </a:r>
                      <a:endParaRPr lang="en-US" sz="1400">
                        <a:effectLst/>
                        <a:latin typeface="Georgia" panose="02040502050405020303" pitchFamily="18" charset="0"/>
                        <a:ea typeface="Calibri" panose="020F0502020204030204" pitchFamily="34" charset="0"/>
                        <a:cs typeface="Arial" panose="020B0604020202020204" pitchFamily="34" charset="0"/>
                      </a:endParaRPr>
                    </a:p>
                  </a:txBody>
                  <a:tcPr marL="55606" marR="55606" marT="0" marB="0"/>
                </a:tc>
                <a:tc>
                  <a:txBody>
                    <a:bodyPr/>
                    <a:lstStyle/>
                    <a:p>
                      <a:pPr marL="0" marR="0" algn="l">
                        <a:lnSpc>
                          <a:spcPct val="114000"/>
                        </a:lnSpc>
                        <a:spcBef>
                          <a:spcPts val="0"/>
                        </a:spcBef>
                        <a:spcAft>
                          <a:spcPts val="0"/>
                        </a:spcAft>
                      </a:pPr>
                      <a:r>
                        <a:rPr lang="en-US" sz="1400">
                          <a:effectLst/>
                        </a:rPr>
                        <a:t>Joins Flight Crew (E08) with Scheduling (E10)</a:t>
                      </a:r>
                      <a:endParaRPr lang="en-US" sz="1400">
                        <a:effectLst/>
                        <a:latin typeface="Georgia" panose="02040502050405020303" pitchFamily="18" charset="0"/>
                        <a:ea typeface="Calibri" panose="020F0502020204030204" pitchFamily="34" charset="0"/>
                        <a:cs typeface="Arial" panose="020B0604020202020204" pitchFamily="34" charset="0"/>
                      </a:endParaRPr>
                    </a:p>
                  </a:txBody>
                  <a:tcPr marL="55606" marR="55606" marT="0" marB="0"/>
                </a:tc>
                <a:extLst>
                  <a:ext uri="{0D108BD9-81ED-4DB2-BD59-A6C34878D82A}">
                    <a16:rowId xmlns:a16="http://schemas.microsoft.com/office/drawing/2014/main" val="2324483943"/>
                  </a:ext>
                </a:extLst>
              </a:tr>
              <a:tr h="537940">
                <a:tc>
                  <a:txBody>
                    <a:bodyPr/>
                    <a:lstStyle/>
                    <a:p>
                      <a:pPr marL="0" marR="0" algn="l">
                        <a:lnSpc>
                          <a:spcPct val="114000"/>
                        </a:lnSpc>
                        <a:spcBef>
                          <a:spcPts val="0"/>
                        </a:spcBef>
                        <a:spcAft>
                          <a:spcPts val="0"/>
                        </a:spcAft>
                      </a:pPr>
                      <a:r>
                        <a:rPr lang="en-US" sz="1400">
                          <a:effectLst/>
                        </a:rPr>
                        <a:t>Airframe Schedule</a:t>
                      </a:r>
                      <a:endParaRPr lang="en-US" sz="1400">
                        <a:effectLst/>
                        <a:latin typeface="Georgia" panose="02040502050405020303" pitchFamily="18" charset="0"/>
                        <a:ea typeface="Calibri" panose="020F0502020204030204" pitchFamily="34" charset="0"/>
                        <a:cs typeface="Arial" panose="020B0604020202020204" pitchFamily="34" charset="0"/>
                      </a:endParaRPr>
                    </a:p>
                  </a:txBody>
                  <a:tcPr marL="55606" marR="55606" marT="0" marB="0"/>
                </a:tc>
                <a:tc>
                  <a:txBody>
                    <a:bodyPr/>
                    <a:lstStyle/>
                    <a:p>
                      <a:pPr marL="0" marR="0" algn="l">
                        <a:lnSpc>
                          <a:spcPct val="114000"/>
                        </a:lnSpc>
                        <a:spcBef>
                          <a:spcPts val="0"/>
                        </a:spcBef>
                        <a:spcAft>
                          <a:spcPts val="0"/>
                        </a:spcAft>
                      </a:pPr>
                      <a:r>
                        <a:rPr lang="en-US" sz="1400">
                          <a:effectLst/>
                        </a:rPr>
                        <a:t>Joins Aircraft (E04) with Aircraft Type (E11), Flights (E09), and Scheduling (E10)</a:t>
                      </a:r>
                      <a:endParaRPr lang="en-US" sz="1400">
                        <a:effectLst/>
                        <a:latin typeface="Georgia" panose="02040502050405020303" pitchFamily="18" charset="0"/>
                        <a:ea typeface="Calibri" panose="020F0502020204030204" pitchFamily="34" charset="0"/>
                        <a:cs typeface="Arial" panose="020B0604020202020204" pitchFamily="34" charset="0"/>
                      </a:endParaRPr>
                    </a:p>
                  </a:txBody>
                  <a:tcPr marL="55606" marR="55606" marT="0" marB="0"/>
                </a:tc>
                <a:extLst>
                  <a:ext uri="{0D108BD9-81ED-4DB2-BD59-A6C34878D82A}">
                    <a16:rowId xmlns:a16="http://schemas.microsoft.com/office/drawing/2014/main" val="3928336959"/>
                  </a:ext>
                </a:extLst>
              </a:tr>
              <a:tr h="822774">
                <a:tc>
                  <a:txBody>
                    <a:bodyPr/>
                    <a:lstStyle/>
                    <a:p>
                      <a:pPr marL="0" marR="0" algn="l">
                        <a:lnSpc>
                          <a:spcPct val="114000"/>
                        </a:lnSpc>
                        <a:spcBef>
                          <a:spcPts val="0"/>
                        </a:spcBef>
                        <a:spcAft>
                          <a:spcPts val="0"/>
                        </a:spcAft>
                      </a:pPr>
                      <a:r>
                        <a:rPr lang="en-US" sz="1400">
                          <a:effectLst/>
                        </a:rPr>
                        <a:t>Arrival/Departure Board</a:t>
                      </a:r>
                      <a:endParaRPr lang="en-US" sz="1400">
                        <a:effectLst/>
                        <a:latin typeface="Georgia" panose="02040502050405020303" pitchFamily="18" charset="0"/>
                        <a:ea typeface="Calibri" panose="020F0502020204030204" pitchFamily="34" charset="0"/>
                        <a:cs typeface="Arial" panose="020B0604020202020204" pitchFamily="34" charset="0"/>
                      </a:endParaRPr>
                    </a:p>
                  </a:txBody>
                  <a:tcPr marL="55606" marR="55606" marT="0" marB="0"/>
                </a:tc>
                <a:tc>
                  <a:txBody>
                    <a:bodyPr/>
                    <a:lstStyle/>
                    <a:p>
                      <a:pPr marL="0" marR="0" algn="l">
                        <a:lnSpc>
                          <a:spcPct val="114000"/>
                        </a:lnSpc>
                        <a:spcBef>
                          <a:spcPts val="0"/>
                        </a:spcBef>
                        <a:spcAft>
                          <a:spcPts val="0"/>
                        </a:spcAft>
                      </a:pPr>
                      <a:r>
                        <a:rPr lang="en-US" sz="1400">
                          <a:effectLst/>
                        </a:rPr>
                        <a:t>Joins Flights (E09), Scheduling (E10), Airline (E03), Port (E02), Terminal (E06), and Gate (E07)</a:t>
                      </a:r>
                      <a:endParaRPr lang="en-US" sz="1400">
                        <a:effectLst/>
                        <a:latin typeface="Georgia" panose="02040502050405020303" pitchFamily="18" charset="0"/>
                        <a:ea typeface="Calibri" panose="020F0502020204030204" pitchFamily="34" charset="0"/>
                        <a:cs typeface="Arial" panose="020B0604020202020204" pitchFamily="34" charset="0"/>
                      </a:endParaRPr>
                    </a:p>
                  </a:txBody>
                  <a:tcPr marL="55606" marR="55606" marT="0" marB="0"/>
                </a:tc>
                <a:extLst>
                  <a:ext uri="{0D108BD9-81ED-4DB2-BD59-A6C34878D82A}">
                    <a16:rowId xmlns:a16="http://schemas.microsoft.com/office/drawing/2014/main" val="3559252296"/>
                  </a:ext>
                </a:extLst>
              </a:tr>
              <a:tr h="537940">
                <a:tc>
                  <a:txBody>
                    <a:bodyPr/>
                    <a:lstStyle/>
                    <a:p>
                      <a:pPr marL="0" marR="0" algn="l">
                        <a:lnSpc>
                          <a:spcPct val="114000"/>
                        </a:lnSpc>
                        <a:spcBef>
                          <a:spcPts val="0"/>
                        </a:spcBef>
                        <a:spcAft>
                          <a:spcPts val="0"/>
                        </a:spcAft>
                      </a:pPr>
                      <a:r>
                        <a:rPr lang="en-US" sz="1400">
                          <a:effectLst/>
                        </a:rPr>
                        <a:t>Per-Gate Schedule</a:t>
                      </a:r>
                      <a:endParaRPr lang="en-US" sz="1400">
                        <a:effectLst/>
                        <a:latin typeface="Georgia" panose="02040502050405020303" pitchFamily="18" charset="0"/>
                        <a:ea typeface="Calibri" panose="020F0502020204030204" pitchFamily="34" charset="0"/>
                        <a:cs typeface="Arial" panose="020B0604020202020204" pitchFamily="34" charset="0"/>
                      </a:endParaRPr>
                    </a:p>
                  </a:txBody>
                  <a:tcPr marL="55606" marR="55606" marT="0" marB="0"/>
                </a:tc>
                <a:tc>
                  <a:txBody>
                    <a:bodyPr/>
                    <a:lstStyle/>
                    <a:p>
                      <a:pPr marL="0" marR="0" algn="l">
                        <a:lnSpc>
                          <a:spcPct val="114000"/>
                        </a:lnSpc>
                        <a:spcBef>
                          <a:spcPts val="0"/>
                        </a:spcBef>
                        <a:spcAft>
                          <a:spcPts val="0"/>
                        </a:spcAft>
                      </a:pPr>
                      <a:r>
                        <a:rPr lang="en-US" sz="1400">
                          <a:effectLst/>
                        </a:rPr>
                        <a:t>Joins Flights (E09) with Scheduling (E10), Airline (E03), and Gate (E07)</a:t>
                      </a:r>
                      <a:endParaRPr lang="en-US" sz="1400">
                        <a:effectLst/>
                        <a:latin typeface="Georgia" panose="02040502050405020303" pitchFamily="18" charset="0"/>
                        <a:ea typeface="Calibri" panose="020F0502020204030204" pitchFamily="34" charset="0"/>
                        <a:cs typeface="Arial" panose="020B0604020202020204" pitchFamily="34" charset="0"/>
                      </a:endParaRPr>
                    </a:p>
                  </a:txBody>
                  <a:tcPr marL="55606" marR="55606" marT="0" marB="0"/>
                </a:tc>
                <a:extLst>
                  <a:ext uri="{0D108BD9-81ED-4DB2-BD59-A6C34878D82A}">
                    <a16:rowId xmlns:a16="http://schemas.microsoft.com/office/drawing/2014/main" val="1542034578"/>
                  </a:ext>
                </a:extLst>
              </a:tr>
              <a:tr h="822774">
                <a:tc>
                  <a:txBody>
                    <a:bodyPr/>
                    <a:lstStyle/>
                    <a:p>
                      <a:pPr marL="0" marR="0" algn="l">
                        <a:lnSpc>
                          <a:spcPct val="114000"/>
                        </a:lnSpc>
                        <a:spcBef>
                          <a:spcPts val="0"/>
                        </a:spcBef>
                        <a:spcAft>
                          <a:spcPts val="0"/>
                        </a:spcAft>
                      </a:pPr>
                      <a:r>
                        <a:rPr lang="en-US" sz="1400">
                          <a:effectLst/>
                        </a:rPr>
                        <a:t>Delays &amp; Cancellations</a:t>
                      </a:r>
                      <a:endParaRPr lang="en-US" sz="1400">
                        <a:effectLst/>
                        <a:latin typeface="Georgia" panose="02040502050405020303" pitchFamily="18" charset="0"/>
                        <a:ea typeface="Calibri" panose="020F0502020204030204" pitchFamily="34" charset="0"/>
                        <a:cs typeface="Arial" panose="020B0604020202020204" pitchFamily="34" charset="0"/>
                      </a:endParaRPr>
                    </a:p>
                  </a:txBody>
                  <a:tcPr marL="55606" marR="55606" marT="0" marB="0"/>
                </a:tc>
                <a:tc>
                  <a:txBody>
                    <a:bodyPr/>
                    <a:lstStyle/>
                    <a:p>
                      <a:pPr marL="0" marR="0" algn="l">
                        <a:lnSpc>
                          <a:spcPct val="114000"/>
                        </a:lnSpc>
                        <a:spcBef>
                          <a:spcPts val="0"/>
                        </a:spcBef>
                        <a:spcAft>
                          <a:spcPts val="0"/>
                        </a:spcAft>
                      </a:pPr>
                      <a:r>
                        <a:rPr lang="en-US" sz="1400">
                          <a:effectLst/>
                        </a:rPr>
                        <a:t>Arrival/Departure board with added selection of only cancelled or delayed flights.</a:t>
                      </a:r>
                      <a:endParaRPr lang="en-US" sz="1400">
                        <a:effectLst/>
                        <a:latin typeface="Georgia" panose="02040502050405020303" pitchFamily="18" charset="0"/>
                        <a:ea typeface="Calibri" panose="020F0502020204030204" pitchFamily="34" charset="0"/>
                        <a:cs typeface="Arial" panose="020B0604020202020204" pitchFamily="34" charset="0"/>
                      </a:endParaRPr>
                    </a:p>
                  </a:txBody>
                  <a:tcPr marL="55606" marR="55606" marT="0" marB="0"/>
                </a:tc>
                <a:extLst>
                  <a:ext uri="{0D108BD9-81ED-4DB2-BD59-A6C34878D82A}">
                    <a16:rowId xmlns:a16="http://schemas.microsoft.com/office/drawing/2014/main" val="656775035"/>
                  </a:ext>
                </a:extLst>
              </a:tr>
              <a:tr h="822774">
                <a:tc>
                  <a:txBody>
                    <a:bodyPr/>
                    <a:lstStyle/>
                    <a:p>
                      <a:pPr marL="0" marR="0" algn="l">
                        <a:lnSpc>
                          <a:spcPct val="114000"/>
                        </a:lnSpc>
                        <a:spcBef>
                          <a:spcPts val="0"/>
                        </a:spcBef>
                        <a:spcAft>
                          <a:spcPts val="0"/>
                        </a:spcAft>
                      </a:pPr>
                      <a:r>
                        <a:rPr lang="en-US" sz="1400">
                          <a:effectLst/>
                          <a:latin typeface="+mn-lt"/>
                          <a:ea typeface="Calibri" panose="020F0502020204030204" pitchFamily="34" charset="0"/>
                          <a:cs typeface="Arial" panose="020B0604020202020204" pitchFamily="34" charset="0"/>
                        </a:rPr>
                        <a:t>Airline Fleet</a:t>
                      </a:r>
                    </a:p>
                  </a:txBody>
                  <a:tcPr marL="55606" marR="55606" marT="0" marB="0"/>
                </a:tc>
                <a:tc>
                  <a:txBody>
                    <a:bodyPr/>
                    <a:lstStyle/>
                    <a:p>
                      <a:pPr marL="0" marR="0" algn="l">
                        <a:lnSpc>
                          <a:spcPct val="114000"/>
                        </a:lnSpc>
                        <a:spcBef>
                          <a:spcPts val="0"/>
                        </a:spcBef>
                        <a:spcAft>
                          <a:spcPts val="0"/>
                        </a:spcAft>
                      </a:pPr>
                      <a:r>
                        <a:rPr lang="en-US" sz="1400">
                          <a:effectLst/>
                          <a:latin typeface="+mn-lt"/>
                          <a:ea typeface="Calibri" panose="020F0502020204030204" pitchFamily="34" charset="0"/>
                          <a:cs typeface="Arial" panose="020B0604020202020204" pitchFamily="34" charset="0"/>
                        </a:rPr>
                        <a:t>Joins Airline (E03) with Aircraft (E04) and Aircraft Type (E11)</a:t>
                      </a:r>
                    </a:p>
                  </a:txBody>
                  <a:tcPr marL="55606" marR="55606" marT="0" marB="0"/>
                </a:tc>
                <a:extLst>
                  <a:ext uri="{0D108BD9-81ED-4DB2-BD59-A6C34878D82A}">
                    <a16:rowId xmlns:a16="http://schemas.microsoft.com/office/drawing/2014/main" val="3859092239"/>
                  </a:ext>
                </a:extLst>
              </a:tr>
              <a:tr h="822774">
                <a:tc>
                  <a:txBody>
                    <a:bodyPr/>
                    <a:lstStyle/>
                    <a:p>
                      <a:pPr marL="0" marR="0" algn="l">
                        <a:lnSpc>
                          <a:spcPct val="114000"/>
                        </a:lnSpc>
                        <a:spcBef>
                          <a:spcPts val="0"/>
                        </a:spcBef>
                        <a:spcAft>
                          <a:spcPts val="0"/>
                        </a:spcAft>
                      </a:pPr>
                      <a:r>
                        <a:rPr lang="en-US" sz="1400">
                          <a:effectLst/>
                          <a:latin typeface="+mn-lt"/>
                          <a:ea typeface="Calibri" panose="020F0502020204030204" pitchFamily="34" charset="0"/>
                          <a:cs typeface="Arial" panose="020B0604020202020204" pitchFamily="34" charset="0"/>
                        </a:rPr>
                        <a:t>Airport Infrastructure Report</a:t>
                      </a:r>
                    </a:p>
                  </a:txBody>
                  <a:tcPr marL="55606" marR="55606" marT="0" marB="0"/>
                </a:tc>
                <a:tc>
                  <a:txBody>
                    <a:bodyPr/>
                    <a:lstStyle/>
                    <a:p>
                      <a:pPr marL="0" marR="0" algn="l">
                        <a:lnSpc>
                          <a:spcPct val="114000"/>
                        </a:lnSpc>
                        <a:spcBef>
                          <a:spcPts val="0"/>
                        </a:spcBef>
                        <a:spcAft>
                          <a:spcPts val="0"/>
                        </a:spcAft>
                      </a:pPr>
                      <a:r>
                        <a:rPr lang="en-US" sz="1400">
                          <a:effectLst/>
                          <a:latin typeface="+mn-lt"/>
                          <a:ea typeface="Calibri" panose="020F0502020204030204" pitchFamily="34" charset="0"/>
                          <a:cs typeface="Arial" panose="020B0604020202020204" pitchFamily="34" charset="0"/>
                        </a:rPr>
                        <a:t>Joins Port (E02) with Country (E01), Runway (E05), Terminal (E06), Gate (E07)</a:t>
                      </a:r>
                    </a:p>
                  </a:txBody>
                  <a:tcPr marL="55606" marR="55606" marT="0" marB="0"/>
                </a:tc>
                <a:extLst>
                  <a:ext uri="{0D108BD9-81ED-4DB2-BD59-A6C34878D82A}">
                    <a16:rowId xmlns:a16="http://schemas.microsoft.com/office/drawing/2014/main" val="633199109"/>
                  </a:ext>
                </a:extLst>
              </a:tr>
            </a:tbl>
          </a:graphicData>
        </a:graphic>
      </p:graphicFrame>
    </p:spTree>
    <p:extLst>
      <p:ext uri="{BB962C8B-B14F-4D97-AF65-F5344CB8AC3E}">
        <p14:creationId xmlns:p14="http://schemas.microsoft.com/office/powerpoint/2010/main" val="3904704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25A20-5896-4EC1-A243-9EFDFCDF070C}"/>
              </a:ext>
            </a:extLst>
          </p:cNvPr>
          <p:cNvSpPr>
            <a:spLocks noGrp="1"/>
          </p:cNvSpPr>
          <p:nvPr>
            <p:ph type="title"/>
          </p:nvPr>
        </p:nvSpPr>
        <p:spPr>
          <a:xfrm>
            <a:off x="822960" y="286603"/>
            <a:ext cx="7543800" cy="1450757"/>
          </a:xfrm>
        </p:spPr>
        <p:txBody>
          <a:bodyPr>
            <a:normAutofit/>
          </a:bodyPr>
          <a:lstStyle/>
          <a:p>
            <a:r>
              <a:rPr lang="en-US"/>
              <a:t>Increase in flight traffic</a:t>
            </a:r>
          </a:p>
        </p:txBody>
      </p:sp>
      <p:cxnSp>
        <p:nvCxnSpPr>
          <p:cNvPr id="13" name="Straight Connector 12">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897380"/>
            <a:ext cx="74752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5">
            <a:extLst>
              <a:ext uri="{FF2B5EF4-FFF2-40B4-BE49-F238E27FC236}">
                <a16:creationId xmlns:a16="http://schemas.microsoft.com/office/drawing/2014/main" id="{D1AE88C8-B2BE-401E-947F-E5908F16E925}"/>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018768504"/>
              </p:ext>
            </p:extLst>
          </p:nvPr>
        </p:nvGraphicFramePr>
        <p:xfrm>
          <a:off x="822722" y="2098515"/>
          <a:ext cx="7543800" cy="37860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22975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4EDA-A4CD-493A-A0EB-AB070DC61EB0}"/>
              </a:ext>
            </a:extLst>
          </p:cNvPr>
          <p:cNvSpPr>
            <a:spLocks noGrp="1"/>
          </p:cNvSpPr>
          <p:nvPr>
            <p:ph type="title"/>
          </p:nvPr>
        </p:nvSpPr>
        <p:spPr/>
        <p:txBody>
          <a:bodyPr/>
          <a:lstStyle/>
          <a:p>
            <a:r>
              <a:rPr lang="en-US"/>
              <a:t>System Security</a:t>
            </a:r>
          </a:p>
        </p:txBody>
      </p:sp>
      <p:sp>
        <p:nvSpPr>
          <p:cNvPr id="3" name="Content Placeholder 2">
            <a:extLst>
              <a:ext uri="{FF2B5EF4-FFF2-40B4-BE49-F238E27FC236}">
                <a16:creationId xmlns:a16="http://schemas.microsoft.com/office/drawing/2014/main" id="{0006FB83-375A-4256-A089-CA058666ADC0}"/>
              </a:ext>
            </a:extLst>
          </p:cNvPr>
          <p:cNvSpPr>
            <a:spLocks noGrp="1"/>
          </p:cNvSpPr>
          <p:nvPr>
            <p:ph idx="1"/>
          </p:nvPr>
        </p:nvSpPr>
        <p:spPr>
          <a:xfrm>
            <a:off x="3769452" y="787816"/>
            <a:ext cx="5120814" cy="5319741"/>
          </a:xfrm>
        </p:spPr>
        <p:txBody>
          <a:bodyPr vert="horz" lIns="0" tIns="45720" rIns="0" bIns="45720" rtlCol="0" anchor="t">
            <a:normAutofit/>
          </a:bodyPr>
          <a:lstStyle/>
          <a:p>
            <a:r>
              <a:rPr lang="en-US" sz="1600"/>
              <a:t>Varied access levels depending on job responsibility, following the </a:t>
            </a:r>
            <a:r>
              <a:rPr lang="en-US" sz="1600" i="1"/>
              <a:t>principle of least privilege</a:t>
            </a:r>
            <a:r>
              <a:rPr lang="en-US" sz="1600"/>
              <a:t> and only granting what is required to carry out a job</a:t>
            </a:r>
          </a:p>
          <a:p>
            <a:pPr marL="342900" indent="-342900">
              <a:buFont typeface="+mj-lt"/>
              <a:buAutoNum type="arabicPeriod"/>
            </a:pPr>
            <a:r>
              <a:rPr lang="en-US" sz="1600" b="1"/>
              <a:t>Administrator</a:t>
            </a:r>
            <a:r>
              <a:rPr lang="en-US" sz="1600"/>
              <a:t> granted highest level of access to all subsystems, high bar to gain this level as they have the greatest ability to mangle the database.</a:t>
            </a:r>
          </a:p>
          <a:p>
            <a:pPr marL="342900" indent="-342900">
              <a:buFont typeface="+mj-lt"/>
              <a:buAutoNum type="arabicPeriod"/>
            </a:pPr>
            <a:r>
              <a:rPr lang="en-US" sz="1600" b="1"/>
              <a:t>Scheduler</a:t>
            </a:r>
            <a:r>
              <a:rPr lang="en-US" sz="1600"/>
              <a:t> granted rights to add and modify only flight schedule records, view relevant records to be referenced per-flight (aircraft, airlines, ports, crew).</a:t>
            </a:r>
          </a:p>
          <a:p>
            <a:pPr marL="342900" indent="-342900">
              <a:buFont typeface="+mj-lt"/>
              <a:buAutoNum type="arabicPeriod"/>
            </a:pPr>
            <a:r>
              <a:rPr lang="en-US" sz="1600" b="1"/>
              <a:t>Department management</a:t>
            </a:r>
            <a:r>
              <a:rPr lang="en-US" sz="1600"/>
              <a:t> given control over only their relevant subsystem and its records, ability to add, modify and delete records as necessary.</a:t>
            </a:r>
            <a:endParaRPr lang="en-US" sz="1600" b="1"/>
          </a:p>
        </p:txBody>
      </p:sp>
      <p:sp>
        <p:nvSpPr>
          <p:cNvPr id="4" name="Text Placeholder 3">
            <a:extLst>
              <a:ext uri="{FF2B5EF4-FFF2-40B4-BE49-F238E27FC236}">
                <a16:creationId xmlns:a16="http://schemas.microsoft.com/office/drawing/2014/main" id="{A1BB171C-D3A0-4F33-8283-C4DC322CC8A6}"/>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037044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7980E-5047-417B-A5BD-8AB9EECDABD2}"/>
              </a:ext>
            </a:extLst>
          </p:cNvPr>
          <p:cNvSpPr>
            <a:spLocks noGrp="1"/>
          </p:cNvSpPr>
          <p:nvPr>
            <p:ph type="title"/>
          </p:nvPr>
        </p:nvSpPr>
        <p:spPr/>
        <p:txBody>
          <a:bodyPr/>
          <a:lstStyle/>
          <a:p>
            <a:r>
              <a:rPr lang="en-US"/>
              <a:t>Revised Project Schedule</a:t>
            </a:r>
          </a:p>
        </p:txBody>
      </p:sp>
      <p:sp>
        <p:nvSpPr>
          <p:cNvPr id="7" name="Text Placeholder 6">
            <a:extLst>
              <a:ext uri="{FF2B5EF4-FFF2-40B4-BE49-F238E27FC236}">
                <a16:creationId xmlns:a16="http://schemas.microsoft.com/office/drawing/2014/main" id="{A1E96032-B9BE-481E-A504-82ABB2CC57CA}"/>
              </a:ext>
            </a:extLst>
          </p:cNvPr>
          <p:cNvSpPr>
            <a:spLocks noGrp="1"/>
          </p:cNvSpPr>
          <p:nvPr>
            <p:ph type="body" sz="half" idx="2"/>
          </p:nvPr>
        </p:nvSpPr>
        <p:spPr/>
        <p:txBody>
          <a:bodyPr/>
          <a:lstStyle/>
          <a:p>
            <a:r>
              <a:rPr lang="en-US"/>
              <a:t>Assumption: This will be a project team of three software engineers</a:t>
            </a:r>
          </a:p>
        </p:txBody>
      </p:sp>
      <p:graphicFrame>
        <p:nvGraphicFramePr>
          <p:cNvPr id="5" name="Table 4">
            <a:extLst>
              <a:ext uri="{FF2B5EF4-FFF2-40B4-BE49-F238E27FC236}">
                <a16:creationId xmlns:a16="http://schemas.microsoft.com/office/drawing/2014/main" id="{E64B58EF-B421-464A-A589-9FBCBE88E30F}"/>
              </a:ext>
            </a:extLst>
          </p:cNvPr>
          <p:cNvGraphicFramePr>
            <a:graphicFrameLocks noGrp="1"/>
          </p:cNvGraphicFramePr>
          <p:nvPr>
            <p:extLst>
              <p:ext uri="{D42A27DB-BD31-4B8C-83A1-F6EECF244321}">
                <p14:modId xmlns:p14="http://schemas.microsoft.com/office/powerpoint/2010/main" val="1629329203"/>
              </p:ext>
            </p:extLst>
          </p:nvPr>
        </p:nvGraphicFramePr>
        <p:xfrm>
          <a:off x="0" y="0"/>
          <a:ext cx="9144000" cy="4627410"/>
        </p:xfrm>
        <a:graphic>
          <a:graphicData uri="http://schemas.openxmlformats.org/drawingml/2006/table">
            <a:tbl>
              <a:tblPr firstRow="1" firstCol="1" lastRow="1" bandRow="1">
                <a:tableStyleId>{5C22544A-7EE6-4342-B048-85BDC9FD1C3A}</a:tableStyleId>
              </a:tblPr>
              <a:tblGrid>
                <a:gridCol w="1641987">
                  <a:extLst>
                    <a:ext uri="{9D8B030D-6E8A-4147-A177-3AD203B41FA5}">
                      <a16:colId xmlns:a16="http://schemas.microsoft.com/office/drawing/2014/main" val="485870777"/>
                    </a:ext>
                  </a:extLst>
                </a:gridCol>
                <a:gridCol w="5604387">
                  <a:extLst>
                    <a:ext uri="{9D8B030D-6E8A-4147-A177-3AD203B41FA5}">
                      <a16:colId xmlns:a16="http://schemas.microsoft.com/office/drawing/2014/main" val="474275519"/>
                    </a:ext>
                  </a:extLst>
                </a:gridCol>
                <a:gridCol w="1897626">
                  <a:extLst>
                    <a:ext uri="{9D8B030D-6E8A-4147-A177-3AD203B41FA5}">
                      <a16:colId xmlns:a16="http://schemas.microsoft.com/office/drawing/2014/main" val="4139250068"/>
                    </a:ext>
                  </a:extLst>
                </a:gridCol>
              </a:tblGrid>
              <a:tr h="462741">
                <a:tc>
                  <a:txBody>
                    <a:bodyPr/>
                    <a:lstStyle/>
                    <a:p>
                      <a:pPr marL="0" marR="0" algn="just">
                        <a:lnSpc>
                          <a:spcPct val="150000"/>
                        </a:lnSpc>
                        <a:spcBef>
                          <a:spcPts val="0"/>
                        </a:spcBef>
                        <a:spcAft>
                          <a:spcPts val="0"/>
                        </a:spcAft>
                      </a:pPr>
                      <a:r>
                        <a:rPr lang="en-US" sz="1800">
                          <a:effectLst/>
                        </a:rPr>
                        <a:t>Activity #</a:t>
                      </a:r>
                      <a:endParaRPr lang="en-US" sz="1800">
                        <a:effectLst/>
                        <a:latin typeface="Georgia" panose="02040502050405020303"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800">
                          <a:effectLst/>
                        </a:rPr>
                        <a:t>Activity Description</a:t>
                      </a:r>
                      <a:endParaRPr lang="en-US" sz="1800">
                        <a:effectLst/>
                        <a:latin typeface="Georgia" panose="02040502050405020303"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800">
                          <a:effectLst/>
                        </a:rPr>
                        <a:t>Weeks</a:t>
                      </a:r>
                      <a:endParaRPr lang="en-US" sz="1800">
                        <a:effectLst/>
                        <a:latin typeface="Georgia" panose="02040502050405020303"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27243200"/>
                  </a:ext>
                </a:extLst>
              </a:tr>
              <a:tr h="462741">
                <a:tc>
                  <a:txBody>
                    <a:bodyPr/>
                    <a:lstStyle/>
                    <a:p>
                      <a:pPr marL="0" marR="0" algn="just">
                        <a:lnSpc>
                          <a:spcPct val="150000"/>
                        </a:lnSpc>
                        <a:spcBef>
                          <a:spcPts val="0"/>
                        </a:spcBef>
                        <a:spcAft>
                          <a:spcPts val="0"/>
                        </a:spcAft>
                      </a:pPr>
                      <a:r>
                        <a:rPr lang="en-US" sz="1800">
                          <a:effectLst/>
                        </a:rPr>
                        <a:t>A</a:t>
                      </a:r>
                      <a:endParaRPr lang="en-US" sz="1800">
                        <a:effectLst/>
                        <a:latin typeface="Georgia" panose="02040502050405020303"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800">
                          <a:effectLst/>
                        </a:rPr>
                        <a:t>Initial System Requirement</a:t>
                      </a:r>
                      <a:endParaRPr lang="en-US" sz="1800">
                        <a:effectLst/>
                        <a:latin typeface="Georgia" panose="02040502050405020303"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a:effectLst/>
                        </a:rPr>
                        <a:t>1</a:t>
                      </a:r>
                      <a:endParaRPr lang="en-US" sz="1800">
                        <a:effectLst/>
                        <a:latin typeface="Georgia" panose="02040502050405020303"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41591783"/>
                  </a:ext>
                </a:extLst>
              </a:tr>
              <a:tr h="462741">
                <a:tc>
                  <a:txBody>
                    <a:bodyPr/>
                    <a:lstStyle/>
                    <a:p>
                      <a:pPr marL="0" marR="0" algn="just">
                        <a:lnSpc>
                          <a:spcPct val="150000"/>
                        </a:lnSpc>
                        <a:spcBef>
                          <a:spcPts val="0"/>
                        </a:spcBef>
                        <a:spcAft>
                          <a:spcPts val="0"/>
                        </a:spcAft>
                      </a:pPr>
                      <a:r>
                        <a:rPr lang="en-US" sz="1800">
                          <a:effectLst/>
                        </a:rPr>
                        <a:t>B</a:t>
                      </a:r>
                      <a:endParaRPr lang="en-US" sz="1800">
                        <a:effectLst/>
                        <a:latin typeface="Georgia" panose="02040502050405020303"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800">
                          <a:effectLst/>
                        </a:rPr>
                        <a:t>Requirements Specification</a:t>
                      </a:r>
                      <a:endParaRPr lang="en-US" sz="1800">
                        <a:effectLst/>
                        <a:latin typeface="Georgia" panose="02040502050405020303"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a:effectLst/>
                        </a:rPr>
                        <a:t>2</a:t>
                      </a:r>
                      <a:endParaRPr lang="en-US" sz="1800">
                        <a:effectLst/>
                        <a:latin typeface="Georgia" panose="02040502050405020303"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36372778"/>
                  </a:ext>
                </a:extLst>
              </a:tr>
              <a:tr h="462741">
                <a:tc>
                  <a:txBody>
                    <a:bodyPr/>
                    <a:lstStyle/>
                    <a:p>
                      <a:pPr marL="0" marR="0" algn="just">
                        <a:lnSpc>
                          <a:spcPct val="150000"/>
                        </a:lnSpc>
                        <a:spcBef>
                          <a:spcPts val="0"/>
                        </a:spcBef>
                        <a:spcAft>
                          <a:spcPts val="0"/>
                        </a:spcAft>
                      </a:pPr>
                      <a:r>
                        <a:rPr lang="en-US" sz="1800">
                          <a:effectLst/>
                        </a:rPr>
                        <a:t>C</a:t>
                      </a:r>
                      <a:endParaRPr lang="en-US" sz="1800">
                        <a:effectLst/>
                        <a:latin typeface="Georgia" panose="02040502050405020303"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800">
                          <a:effectLst/>
                        </a:rPr>
                        <a:t>Design Specification</a:t>
                      </a:r>
                      <a:endParaRPr lang="en-US" sz="1800">
                        <a:effectLst/>
                        <a:latin typeface="Georgia" panose="02040502050405020303"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a:effectLst/>
                        </a:rPr>
                        <a:t>3</a:t>
                      </a:r>
                      <a:endParaRPr lang="en-US" sz="1800">
                        <a:effectLst/>
                        <a:latin typeface="Georgia" panose="02040502050405020303"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74912381"/>
                  </a:ext>
                </a:extLst>
              </a:tr>
              <a:tr h="462741">
                <a:tc>
                  <a:txBody>
                    <a:bodyPr/>
                    <a:lstStyle/>
                    <a:p>
                      <a:pPr marL="0" marR="0" algn="just">
                        <a:lnSpc>
                          <a:spcPct val="150000"/>
                        </a:lnSpc>
                        <a:spcBef>
                          <a:spcPts val="0"/>
                        </a:spcBef>
                        <a:spcAft>
                          <a:spcPts val="0"/>
                        </a:spcAft>
                      </a:pPr>
                      <a:r>
                        <a:rPr lang="en-US" sz="1800">
                          <a:effectLst/>
                        </a:rPr>
                        <a:t>D</a:t>
                      </a:r>
                      <a:endParaRPr lang="en-US" sz="1800">
                        <a:effectLst/>
                        <a:latin typeface="Georgia" panose="02040502050405020303"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800">
                          <a:effectLst/>
                        </a:rPr>
                        <a:t>Database Creation</a:t>
                      </a:r>
                      <a:endParaRPr lang="en-US" sz="1800">
                        <a:effectLst/>
                        <a:latin typeface="Georgia" panose="02040502050405020303"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a:effectLst/>
                        </a:rPr>
                        <a:t>3</a:t>
                      </a:r>
                      <a:endParaRPr lang="en-US" sz="1800">
                        <a:effectLst/>
                        <a:latin typeface="Georgia" panose="02040502050405020303"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08031848"/>
                  </a:ext>
                </a:extLst>
              </a:tr>
              <a:tr h="462741">
                <a:tc>
                  <a:txBody>
                    <a:bodyPr/>
                    <a:lstStyle/>
                    <a:p>
                      <a:pPr marL="0" marR="0" algn="just">
                        <a:lnSpc>
                          <a:spcPct val="150000"/>
                        </a:lnSpc>
                        <a:spcBef>
                          <a:spcPts val="0"/>
                        </a:spcBef>
                        <a:spcAft>
                          <a:spcPts val="0"/>
                        </a:spcAft>
                      </a:pPr>
                      <a:r>
                        <a:rPr lang="en-US" sz="1800">
                          <a:effectLst/>
                        </a:rPr>
                        <a:t>E</a:t>
                      </a:r>
                      <a:endParaRPr lang="en-US" sz="1800">
                        <a:effectLst/>
                        <a:latin typeface="Georgia" panose="02040502050405020303"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800">
                          <a:effectLst/>
                        </a:rPr>
                        <a:t>Prototype Development</a:t>
                      </a:r>
                      <a:endParaRPr lang="en-US" sz="1800">
                        <a:effectLst/>
                        <a:latin typeface="Georgia" panose="02040502050405020303"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a:effectLst/>
                        </a:rPr>
                        <a:t>10</a:t>
                      </a:r>
                      <a:endParaRPr lang="en-US" sz="1800">
                        <a:effectLst/>
                        <a:latin typeface="Georgia" panose="02040502050405020303"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07710584"/>
                  </a:ext>
                </a:extLst>
              </a:tr>
              <a:tr h="462741">
                <a:tc>
                  <a:txBody>
                    <a:bodyPr/>
                    <a:lstStyle/>
                    <a:p>
                      <a:pPr marL="0" marR="0" algn="just">
                        <a:lnSpc>
                          <a:spcPct val="150000"/>
                        </a:lnSpc>
                        <a:spcBef>
                          <a:spcPts val="0"/>
                        </a:spcBef>
                        <a:spcAft>
                          <a:spcPts val="0"/>
                        </a:spcAft>
                      </a:pPr>
                      <a:r>
                        <a:rPr lang="en-US" sz="1800">
                          <a:effectLst/>
                        </a:rPr>
                        <a:t>F</a:t>
                      </a:r>
                      <a:endParaRPr lang="en-US" sz="1800">
                        <a:effectLst/>
                        <a:latin typeface="Georgia" panose="02040502050405020303"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800">
                          <a:effectLst/>
                        </a:rPr>
                        <a:t>Software Documentation</a:t>
                      </a:r>
                      <a:endParaRPr lang="en-US" sz="1800">
                        <a:effectLst/>
                        <a:latin typeface="Georgia" panose="02040502050405020303"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a:effectLst/>
                        </a:rPr>
                        <a:t>3</a:t>
                      </a:r>
                      <a:endParaRPr lang="en-US" sz="1800">
                        <a:effectLst/>
                        <a:latin typeface="Georgia" panose="02040502050405020303"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36952049"/>
                  </a:ext>
                </a:extLst>
              </a:tr>
              <a:tr h="462741">
                <a:tc>
                  <a:txBody>
                    <a:bodyPr/>
                    <a:lstStyle/>
                    <a:p>
                      <a:pPr marL="0" marR="0" algn="just">
                        <a:lnSpc>
                          <a:spcPct val="150000"/>
                        </a:lnSpc>
                        <a:spcBef>
                          <a:spcPts val="0"/>
                        </a:spcBef>
                        <a:spcAft>
                          <a:spcPts val="0"/>
                        </a:spcAft>
                      </a:pPr>
                      <a:r>
                        <a:rPr lang="en-US" sz="1800">
                          <a:effectLst/>
                        </a:rPr>
                        <a:t>G</a:t>
                      </a:r>
                      <a:endParaRPr lang="en-US" sz="1800">
                        <a:effectLst/>
                        <a:latin typeface="Georgia" panose="02040502050405020303"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800">
                          <a:effectLst/>
                        </a:rPr>
                        <a:t>Software Install/Delivery/Training</a:t>
                      </a:r>
                      <a:endParaRPr lang="en-US" sz="1800">
                        <a:effectLst/>
                        <a:latin typeface="Georgia" panose="02040502050405020303"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a:effectLst/>
                        </a:rPr>
                        <a:t>2</a:t>
                      </a:r>
                      <a:endParaRPr lang="en-US" sz="1800">
                        <a:effectLst/>
                        <a:latin typeface="Georgia" panose="02040502050405020303"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9028668"/>
                  </a:ext>
                </a:extLst>
              </a:tr>
              <a:tr h="462741">
                <a:tc>
                  <a:txBody>
                    <a:bodyPr/>
                    <a:lstStyle/>
                    <a:p>
                      <a:pPr marL="0" marR="0" algn="just">
                        <a:lnSpc>
                          <a:spcPct val="150000"/>
                        </a:lnSpc>
                        <a:spcBef>
                          <a:spcPts val="0"/>
                        </a:spcBef>
                        <a:spcAft>
                          <a:spcPts val="0"/>
                        </a:spcAft>
                      </a:pPr>
                      <a:r>
                        <a:rPr lang="en-US" sz="1800">
                          <a:effectLst/>
                        </a:rPr>
                        <a:t>H</a:t>
                      </a:r>
                      <a:endParaRPr lang="en-US" sz="1800">
                        <a:effectLst/>
                        <a:latin typeface="Georgia" panose="02040502050405020303"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800">
                          <a:effectLst/>
                        </a:rPr>
                        <a:t>Initial Maintenance</a:t>
                      </a:r>
                      <a:endParaRPr lang="en-US" sz="1800">
                        <a:effectLst/>
                        <a:latin typeface="Georgia" panose="02040502050405020303"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a:effectLst/>
                        </a:rPr>
                        <a:t>1</a:t>
                      </a:r>
                      <a:endParaRPr lang="en-US" sz="1800">
                        <a:effectLst/>
                        <a:latin typeface="Georgia" panose="02040502050405020303"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85845422"/>
                  </a:ext>
                </a:extLst>
              </a:tr>
              <a:tr h="462741">
                <a:tc>
                  <a:txBody>
                    <a:bodyPr/>
                    <a:lstStyle/>
                    <a:p>
                      <a:pPr marL="0" marR="0" algn="just">
                        <a:lnSpc>
                          <a:spcPct val="150000"/>
                        </a:lnSpc>
                        <a:spcBef>
                          <a:spcPts val="0"/>
                        </a:spcBef>
                        <a:spcAft>
                          <a:spcPts val="0"/>
                        </a:spcAft>
                      </a:pPr>
                      <a:r>
                        <a:rPr lang="en-US" sz="1800">
                          <a:effectLst/>
                        </a:rPr>
                        <a:t> </a:t>
                      </a:r>
                      <a:endParaRPr lang="en-US" sz="1800">
                        <a:effectLst/>
                        <a:latin typeface="Georgia" panose="02040502050405020303"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800">
                          <a:effectLst/>
                        </a:rPr>
                        <a:t>Total duration</a:t>
                      </a:r>
                      <a:endParaRPr lang="en-US" sz="1800">
                        <a:effectLst/>
                        <a:latin typeface="Georgia" panose="02040502050405020303"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a:effectLst/>
                        </a:rPr>
                        <a:t>25</a:t>
                      </a:r>
                      <a:endParaRPr lang="en-US" sz="1800">
                        <a:effectLst/>
                        <a:latin typeface="Georgia" panose="02040502050405020303"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08988562"/>
                  </a:ext>
                </a:extLst>
              </a:tr>
            </a:tbl>
          </a:graphicData>
        </a:graphic>
      </p:graphicFrame>
    </p:spTree>
    <p:extLst>
      <p:ext uri="{BB962C8B-B14F-4D97-AF65-F5344CB8AC3E}">
        <p14:creationId xmlns:p14="http://schemas.microsoft.com/office/powerpoint/2010/main" val="1801730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ECF24F-8608-4DEB-AD42-A6936E1327BB}"/>
              </a:ext>
            </a:extLst>
          </p:cNvPr>
          <p:cNvSpPr>
            <a:spLocks noGrp="1"/>
          </p:cNvSpPr>
          <p:nvPr>
            <p:ph type="title"/>
          </p:nvPr>
        </p:nvSpPr>
        <p:spPr/>
        <p:txBody>
          <a:bodyPr/>
          <a:lstStyle/>
          <a:p>
            <a:r>
              <a:rPr lang="en-US"/>
              <a:t>Conclusion</a:t>
            </a:r>
          </a:p>
        </p:txBody>
      </p:sp>
      <p:graphicFrame>
        <p:nvGraphicFramePr>
          <p:cNvPr id="13" name="Content Placeholder 12">
            <a:extLst>
              <a:ext uri="{FF2B5EF4-FFF2-40B4-BE49-F238E27FC236}">
                <a16:creationId xmlns:a16="http://schemas.microsoft.com/office/drawing/2014/main" id="{223F09C4-77F8-4C7E-8B0B-B9573D3EAD6C}"/>
              </a:ext>
            </a:extLst>
          </p:cNvPr>
          <p:cNvGraphicFramePr>
            <a:graphicFrameLocks noGrp="1"/>
          </p:cNvGraphicFramePr>
          <p:nvPr>
            <p:ph idx="1"/>
            <p:extLst>
              <p:ext uri="{D42A27DB-BD31-4B8C-83A1-F6EECF244321}">
                <p14:modId xmlns:p14="http://schemas.microsoft.com/office/powerpoint/2010/main" val="2662015265"/>
              </p:ext>
            </p:extLst>
          </p:nvPr>
        </p:nvGraphicFramePr>
        <p:xfrm>
          <a:off x="822960" y="2670048"/>
          <a:ext cx="7543800" cy="31990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71832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59303-44B0-418B-B772-BDDC60865502}"/>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E6125EAE-4E28-4240-B51F-6FC5D16643EB}"/>
              </a:ext>
            </a:extLst>
          </p:cNvPr>
          <p:cNvSpPr>
            <a:spLocks noGrp="1"/>
          </p:cNvSpPr>
          <p:nvPr>
            <p:ph idx="1"/>
          </p:nvPr>
        </p:nvSpPr>
        <p:spPr/>
        <p:txBody>
          <a:bodyPr>
            <a:normAutofit/>
          </a:bodyPr>
          <a:lstStyle/>
          <a:p>
            <a:pPr marL="342900" indent="-342900">
              <a:buFont typeface="+mj-lt"/>
              <a:buAutoNum type="arabicPeriod"/>
            </a:pPr>
            <a:r>
              <a:rPr lang="en-US" sz="1600">
                <a:effectLst/>
                <a:ea typeface="Calibri" panose="020F0502020204030204" pitchFamily="34" charset="0"/>
                <a:cs typeface="Arial" panose="020B0604020202020204" pitchFamily="34" charset="0"/>
              </a:rPr>
              <a:t>Foster, Elvis C. </a:t>
            </a:r>
            <a:r>
              <a:rPr lang="en-US" sz="1600" i="1">
                <a:effectLst/>
                <a:ea typeface="Georgia" panose="02040502050405020303" pitchFamily="18" charset="0"/>
                <a:cs typeface="Georgia" panose="02040502050405020303" pitchFamily="18" charset="0"/>
              </a:rPr>
              <a:t>Software Engineering: A Methodical Approach. Second Edition. </a:t>
            </a:r>
            <a:r>
              <a:rPr lang="en-US" sz="1600">
                <a:effectLst/>
                <a:ea typeface="Georgia" panose="02040502050405020303" pitchFamily="18" charset="0"/>
                <a:cs typeface="Georgia" panose="02040502050405020303" pitchFamily="18" charset="0"/>
              </a:rPr>
              <a:t>CRC Press. 2022</a:t>
            </a:r>
          </a:p>
          <a:p>
            <a:pPr marL="342900" indent="-342900">
              <a:buFont typeface="+mj-lt"/>
              <a:buAutoNum type="arabicPeriod"/>
            </a:pPr>
            <a:r>
              <a:rPr lang="en-US" sz="1600">
                <a:effectLst/>
                <a:ea typeface="Georgia" panose="02040502050405020303" pitchFamily="18" charset="0"/>
                <a:cs typeface="Georgia" panose="02040502050405020303" pitchFamily="18" charset="0"/>
              </a:rPr>
              <a:t>One World – Nations Online Project. </a:t>
            </a:r>
            <a:r>
              <a:rPr lang="en-US" sz="1600" i="1">
                <a:effectLst/>
                <a:ea typeface="Georgia" panose="02040502050405020303" pitchFamily="18" charset="0"/>
                <a:cs typeface="Georgia" panose="02040502050405020303" pitchFamily="18" charset="0"/>
              </a:rPr>
              <a:t>Country Codes List</a:t>
            </a:r>
            <a:r>
              <a:rPr lang="en-US" sz="1600">
                <a:effectLst/>
                <a:ea typeface="Georgia" panose="02040502050405020303" pitchFamily="18" charset="0"/>
                <a:cs typeface="Georgia" panose="02040502050405020303" pitchFamily="18" charset="0"/>
              </a:rPr>
              <a:t>. Copyright 1998-2022 nationsonline.org</a:t>
            </a:r>
          </a:p>
          <a:p>
            <a:pPr marL="342900" indent="-342900">
              <a:buFont typeface="+mj-lt"/>
              <a:buAutoNum type="arabicPeriod"/>
            </a:pPr>
            <a:r>
              <a:rPr lang="en-US" sz="1600" i="1">
                <a:effectLst/>
                <a:ea typeface="Times New Roman" panose="02020603050405020304" pitchFamily="18" charset="0"/>
                <a:cs typeface="Times New Roman" panose="02020603050405020304" pitchFamily="18" charset="0"/>
              </a:rPr>
              <a:t>International tourism, number of arrivals | Data</a:t>
            </a:r>
            <a:r>
              <a:rPr lang="en-US" sz="1600">
                <a:effectLst/>
                <a:ea typeface="Times New Roman" panose="02020603050405020304" pitchFamily="18" charset="0"/>
                <a:cs typeface="Times New Roman" panose="02020603050405020304" pitchFamily="18" charset="0"/>
              </a:rPr>
              <a:t>. (2020). [Data Polling]. The World Bank. </a:t>
            </a:r>
            <a:r>
              <a:rPr lang="en-US" sz="1600" u="sng">
                <a:solidFill>
                  <a:srgbClr val="0563C1"/>
                </a:solidFill>
                <a:effectLst/>
                <a:ea typeface="Times New Roman" panose="02020603050405020304" pitchFamily="18" charset="0"/>
                <a:cs typeface="Times New Roman" panose="02020603050405020304" pitchFamily="18" charset="0"/>
                <a:hlinkClick r:id="rId2"/>
              </a:rPr>
              <a:t>https://data.worldbank.org/indicator/ST.INT.ARVL</a:t>
            </a:r>
            <a:endParaRPr lang="en-US" sz="1600" u="sng">
              <a:solidFill>
                <a:srgbClr val="0563C1"/>
              </a:solidFill>
              <a:effectLst/>
              <a:ea typeface="Times New Roman" panose="02020603050405020304" pitchFamily="18" charset="0"/>
              <a:cs typeface="Times New Roman" panose="02020603050405020304" pitchFamily="18" charset="0"/>
            </a:endParaRPr>
          </a:p>
          <a:p>
            <a:pPr marL="342900" indent="-342900">
              <a:buFont typeface="+mj-lt"/>
              <a:buAutoNum type="arabicPeriod"/>
            </a:pPr>
            <a:r>
              <a:rPr lang="en-US" sz="1600"/>
              <a:t>Air Traffic Organization.  </a:t>
            </a:r>
            <a:r>
              <a:rPr lang="en-US" sz="1600" i="1">
                <a:hlinkClick r:id="rId3"/>
              </a:rPr>
              <a:t>Directive No. JO 7340.2F with Change 1 and Change 2 and Change 3</a:t>
            </a:r>
            <a:r>
              <a:rPr lang="en-US" sz="1600"/>
              <a:t>.  Federal Aviation Administration.  2015.  </a:t>
            </a:r>
          </a:p>
        </p:txBody>
      </p:sp>
      <p:sp>
        <p:nvSpPr>
          <p:cNvPr id="4" name="Text Placeholder 3">
            <a:extLst>
              <a:ext uri="{FF2B5EF4-FFF2-40B4-BE49-F238E27FC236}">
                <a16:creationId xmlns:a16="http://schemas.microsoft.com/office/drawing/2014/main" id="{DC4E7025-13FA-42BE-AB4F-FCEFC1FED0BF}"/>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116388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7F647-590B-494E-B8E4-B38770C945DA}"/>
              </a:ext>
            </a:extLst>
          </p:cNvPr>
          <p:cNvSpPr>
            <a:spLocks noGrp="1"/>
          </p:cNvSpPr>
          <p:nvPr>
            <p:ph type="title"/>
          </p:nvPr>
        </p:nvSpPr>
        <p:spPr/>
        <p:txBody>
          <a:bodyPr/>
          <a:lstStyle/>
          <a:p>
            <a:r>
              <a:rPr lang="en-US"/>
              <a:t>Solution</a:t>
            </a:r>
          </a:p>
        </p:txBody>
      </p:sp>
      <p:graphicFrame>
        <p:nvGraphicFramePr>
          <p:cNvPr id="4" name="Content Placeholder 3">
            <a:extLst>
              <a:ext uri="{FF2B5EF4-FFF2-40B4-BE49-F238E27FC236}">
                <a16:creationId xmlns:a16="http://schemas.microsoft.com/office/drawing/2014/main" id="{15084C20-B7F2-4102-9BEB-3C23C1EB3678}"/>
              </a:ext>
            </a:extLst>
          </p:cNvPr>
          <p:cNvGraphicFramePr>
            <a:graphicFrameLocks noGrp="1"/>
          </p:cNvGraphicFramePr>
          <p:nvPr>
            <p:ph idx="1"/>
            <p:extLst>
              <p:ext uri="{D42A27DB-BD31-4B8C-83A1-F6EECF244321}">
                <p14:modId xmlns:p14="http://schemas.microsoft.com/office/powerpoint/2010/main" val="175675995"/>
              </p:ext>
            </p:extLst>
          </p:nvPr>
        </p:nvGraphicFramePr>
        <p:xfrm>
          <a:off x="822960" y="2108202"/>
          <a:ext cx="7506325" cy="4098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6643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2596-8479-4FF5-8017-AA83F42F44C7}"/>
              </a:ext>
            </a:extLst>
          </p:cNvPr>
          <p:cNvSpPr>
            <a:spLocks noGrp="1"/>
          </p:cNvSpPr>
          <p:nvPr>
            <p:ph type="title"/>
          </p:nvPr>
        </p:nvSpPr>
        <p:spPr/>
        <p:txBody>
          <a:bodyPr/>
          <a:lstStyle/>
          <a:p>
            <a:r>
              <a:rPr lang="en-US"/>
              <a:t>Object Flow</a:t>
            </a:r>
            <a:br>
              <a:rPr lang="en-US"/>
            </a:br>
            <a:r>
              <a:rPr lang="en-US"/>
              <a:t>Diagram</a:t>
            </a:r>
          </a:p>
        </p:txBody>
      </p:sp>
      <p:graphicFrame>
        <p:nvGraphicFramePr>
          <p:cNvPr id="7" name="Content Placeholder 6">
            <a:extLst>
              <a:ext uri="{FF2B5EF4-FFF2-40B4-BE49-F238E27FC236}">
                <a16:creationId xmlns:a16="http://schemas.microsoft.com/office/drawing/2014/main" id="{4328995B-C228-40D3-9472-1493C8CC50CD}"/>
              </a:ext>
            </a:extLst>
          </p:cNvPr>
          <p:cNvGraphicFramePr>
            <a:graphicFrameLocks noGrp="1"/>
          </p:cNvGraphicFramePr>
          <p:nvPr>
            <p:ph idx="1"/>
            <p:extLst>
              <p:ext uri="{D42A27DB-BD31-4B8C-83A1-F6EECF244321}">
                <p14:modId xmlns:p14="http://schemas.microsoft.com/office/powerpoint/2010/main" val="4129082925"/>
              </p:ext>
            </p:extLst>
          </p:nvPr>
        </p:nvGraphicFramePr>
        <p:xfrm>
          <a:off x="3967091" y="619288"/>
          <a:ext cx="4794284" cy="5427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9033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AE135A-4C03-4FD0-83FA-A064E4B80DB2}"/>
              </a:ext>
            </a:extLst>
          </p:cNvPr>
          <p:cNvSpPr>
            <a:spLocks noGrp="1"/>
          </p:cNvSpPr>
          <p:nvPr>
            <p:ph type="title"/>
          </p:nvPr>
        </p:nvSpPr>
        <p:spPr/>
        <p:txBody>
          <a:bodyPr/>
          <a:lstStyle/>
          <a:p>
            <a:r>
              <a:rPr lang="en-US"/>
              <a:t>Information Topology Chart</a:t>
            </a:r>
          </a:p>
        </p:txBody>
      </p:sp>
      <p:graphicFrame>
        <p:nvGraphicFramePr>
          <p:cNvPr id="7" name="Content Placeholder 6">
            <a:extLst>
              <a:ext uri="{FF2B5EF4-FFF2-40B4-BE49-F238E27FC236}">
                <a16:creationId xmlns:a16="http://schemas.microsoft.com/office/drawing/2014/main" id="{E576CE90-F1E5-4201-9108-90D4BA9DFE11}"/>
              </a:ext>
            </a:extLst>
          </p:cNvPr>
          <p:cNvGraphicFramePr>
            <a:graphicFrameLocks noGrp="1"/>
          </p:cNvGraphicFramePr>
          <p:nvPr>
            <p:ph idx="1"/>
            <p:extLst>
              <p:ext uri="{D42A27DB-BD31-4B8C-83A1-F6EECF244321}">
                <p14:modId xmlns:p14="http://schemas.microsoft.com/office/powerpoint/2010/main" val="503332993"/>
              </p:ext>
            </p:extLst>
          </p:nvPr>
        </p:nvGraphicFramePr>
        <p:xfrm>
          <a:off x="3508310" y="0"/>
          <a:ext cx="5635689"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4513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1694-CD9C-44D8-B531-6077147B1F6C}"/>
              </a:ext>
            </a:extLst>
          </p:cNvPr>
          <p:cNvSpPr>
            <a:spLocks noGrp="1"/>
          </p:cNvSpPr>
          <p:nvPr>
            <p:ph type="title"/>
          </p:nvPr>
        </p:nvSpPr>
        <p:spPr/>
        <p:txBody>
          <a:bodyPr/>
          <a:lstStyle/>
          <a:p>
            <a:r>
              <a:rPr lang="en-US"/>
              <a:t>Storage Requirements</a:t>
            </a:r>
          </a:p>
        </p:txBody>
      </p:sp>
      <p:graphicFrame>
        <p:nvGraphicFramePr>
          <p:cNvPr id="5" name="Table 4">
            <a:extLst>
              <a:ext uri="{FF2B5EF4-FFF2-40B4-BE49-F238E27FC236}">
                <a16:creationId xmlns:a16="http://schemas.microsoft.com/office/drawing/2014/main" id="{A4113989-F95F-4E8D-AC9A-533F5C5AF801}"/>
              </a:ext>
            </a:extLst>
          </p:cNvPr>
          <p:cNvGraphicFramePr>
            <a:graphicFrameLocks noGrp="1"/>
          </p:cNvGraphicFramePr>
          <p:nvPr>
            <p:extLst>
              <p:ext uri="{D42A27DB-BD31-4B8C-83A1-F6EECF244321}">
                <p14:modId xmlns:p14="http://schemas.microsoft.com/office/powerpoint/2010/main" val="1126235711"/>
              </p:ext>
            </p:extLst>
          </p:nvPr>
        </p:nvGraphicFramePr>
        <p:xfrm>
          <a:off x="3451123" y="0"/>
          <a:ext cx="5692878" cy="6857999"/>
        </p:xfrm>
        <a:graphic>
          <a:graphicData uri="http://schemas.openxmlformats.org/drawingml/2006/table">
            <a:tbl>
              <a:tblPr firstRow="1" firstCol="1" bandRow="1">
                <a:tableStyleId>{5C22544A-7EE6-4342-B048-85BDC9FD1C3A}</a:tableStyleId>
              </a:tblPr>
              <a:tblGrid>
                <a:gridCol w="1624430">
                  <a:extLst>
                    <a:ext uri="{9D8B030D-6E8A-4147-A177-3AD203B41FA5}">
                      <a16:colId xmlns:a16="http://schemas.microsoft.com/office/drawing/2014/main" val="1724115060"/>
                    </a:ext>
                  </a:extLst>
                </a:gridCol>
                <a:gridCol w="1502902">
                  <a:extLst>
                    <a:ext uri="{9D8B030D-6E8A-4147-A177-3AD203B41FA5}">
                      <a16:colId xmlns:a16="http://schemas.microsoft.com/office/drawing/2014/main" val="3944699190"/>
                    </a:ext>
                  </a:extLst>
                </a:gridCol>
                <a:gridCol w="2565546">
                  <a:extLst>
                    <a:ext uri="{9D8B030D-6E8A-4147-A177-3AD203B41FA5}">
                      <a16:colId xmlns:a16="http://schemas.microsoft.com/office/drawing/2014/main" val="1301159365"/>
                    </a:ext>
                  </a:extLst>
                </a:gridCol>
              </a:tblGrid>
              <a:tr h="435172">
                <a:tc>
                  <a:txBody>
                    <a:bodyPr/>
                    <a:lstStyle/>
                    <a:p>
                      <a:pPr marL="0" marR="0" algn="l">
                        <a:lnSpc>
                          <a:spcPct val="100000"/>
                        </a:lnSpc>
                        <a:spcBef>
                          <a:spcPts val="0"/>
                        </a:spcBef>
                        <a:spcAft>
                          <a:spcPts val="0"/>
                        </a:spcAft>
                      </a:pPr>
                      <a:r>
                        <a:rPr lang="en-US" sz="1200">
                          <a:effectLst/>
                        </a:rPr>
                        <a:t>Entity Name &amp; ID</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tc>
                  <a:txBody>
                    <a:bodyPr/>
                    <a:lstStyle/>
                    <a:p>
                      <a:pPr marL="0" marR="0" algn="l">
                        <a:lnSpc>
                          <a:spcPct val="100000"/>
                        </a:lnSpc>
                        <a:spcBef>
                          <a:spcPts val="0"/>
                        </a:spcBef>
                        <a:spcAft>
                          <a:spcPts val="0"/>
                        </a:spcAft>
                      </a:pPr>
                      <a:r>
                        <a:rPr lang="en-US" sz="1200">
                          <a:effectLst/>
                        </a:rPr>
                        <a:t>Primary Key Attribute</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tc>
                  <a:txBody>
                    <a:bodyPr/>
                    <a:lstStyle/>
                    <a:p>
                      <a:pPr marL="0" marR="0" algn="l">
                        <a:lnSpc>
                          <a:spcPct val="100000"/>
                        </a:lnSpc>
                        <a:spcBef>
                          <a:spcPts val="0"/>
                        </a:spcBef>
                        <a:spcAft>
                          <a:spcPts val="0"/>
                        </a:spcAft>
                      </a:pPr>
                      <a:r>
                        <a:rPr lang="en-US" sz="1200">
                          <a:effectLst/>
                        </a:rPr>
                        <a:t>Notes (optional)</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extLst>
                  <a:ext uri="{0D108BD9-81ED-4DB2-BD59-A6C34878D82A}">
                    <a16:rowId xmlns:a16="http://schemas.microsoft.com/office/drawing/2014/main" val="1981202761"/>
                  </a:ext>
                </a:extLst>
              </a:tr>
              <a:tr h="487714">
                <a:tc>
                  <a:txBody>
                    <a:bodyPr/>
                    <a:lstStyle/>
                    <a:p>
                      <a:pPr marL="0" marR="0" algn="l">
                        <a:lnSpc>
                          <a:spcPct val="100000"/>
                        </a:lnSpc>
                        <a:spcBef>
                          <a:spcPts val="0"/>
                        </a:spcBef>
                        <a:spcAft>
                          <a:spcPts val="0"/>
                        </a:spcAft>
                      </a:pPr>
                      <a:r>
                        <a:rPr lang="en-US" sz="1200">
                          <a:effectLst/>
                        </a:rPr>
                        <a:t>Countries (E01)</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tc>
                  <a:txBody>
                    <a:bodyPr/>
                    <a:lstStyle/>
                    <a:p>
                      <a:pPr marL="0" marR="0" algn="l">
                        <a:lnSpc>
                          <a:spcPct val="100000"/>
                        </a:lnSpc>
                        <a:spcBef>
                          <a:spcPts val="0"/>
                        </a:spcBef>
                        <a:spcAft>
                          <a:spcPts val="0"/>
                        </a:spcAft>
                      </a:pPr>
                      <a:r>
                        <a:rPr lang="en-US" sz="1200">
                          <a:effectLst/>
                        </a:rPr>
                        <a:t>Country Code : CnCode</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tc>
                  <a:txBody>
                    <a:bodyPr/>
                    <a:lstStyle/>
                    <a:p>
                      <a:pPr marL="0" marR="0" algn="l">
                        <a:lnSpc>
                          <a:spcPct val="100000"/>
                        </a:lnSpc>
                        <a:spcBef>
                          <a:spcPts val="0"/>
                        </a:spcBef>
                        <a:spcAft>
                          <a:spcPts val="0"/>
                        </a:spcAft>
                      </a:pPr>
                      <a:r>
                        <a:rPr lang="en-US" sz="1200">
                          <a:effectLst/>
                        </a:rPr>
                        <a:t>To give location of a port or airline.</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extLst>
                  <a:ext uri="{0D108BD9-81ED-4DB2-BD59-A6C34878D82A}">
                    <a16:rowId xmlns:a16="http://schemas.microsoft.com/office/drawing/2014/main" val="3864995529"/>
                  </a:ext>
                </a:extLst>
              </a:tr>
              <a:tr h="669222">
                <a:tc>
                  <a:txBody>
                    <a:bodyPr/>
                    <a:lstStyle/>
                    <a:p>
                      <a:pPr marL="0" marR="0" algn="l">
                        <a:lnSpc>
                          <a:spcPct val="100000"/>
                        </a:lnSpc>
                        <a:spcBef>
                          <a:spcPts val="0"/>
                        </a:spcBef>
                        <a:spcAft>
                          <a:spcPts val="0"/>
                        </a:spcAft>
                      </a:pPr>
                      <a:r>
                        <a:rPr lang="en-US" sz="1200">
                          <a:effectLst/>
                        </a:rPr>
                        <a:t>Participating Ports</a:t>
                      </a:r>
                    </a:p>
                    <a:p>
                      <a:pPr marL="0" marR="0" algn="l">
                        <a:lnSpc>
                          <a:spcPct val="100000"/>
                        </a:lnSpc>
                        <a:spcBef>
                          <a:spcPts val="0"/>
                        </a:spcBef>
                        <a:spcAft>
                          <a:spcPts val="0"/>
                        </a:spcAft>
                      </a:pPr>
                      <a:r>
                        <a:rPr lang="en-US" sz="1200">
                          <a:effectLst/>
                        </a:rPr>
                        <a:t> (E02)</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tc>
                  <a:txBody>
                    <a:bodyPr/>
                    <a:lstStyle/>
                    <a:p>
                      <a:pPr marL="0" marR="0" algn="l">
                        <a:lnSpc>
                          <a:spcPct val="100000"/>
                        </a:lnSpc>
                        <a:spcBef>
                          <a:spcPts val="0"/>
                        </a:spcBef>
                        <a:spcAft>
                          <a:spcPts val="0"/>
                        </a:spcAft>
                      </a:pPr>
                      <a:r>
                        <a:rPr lang="en-US" sz="1200">
                          <a:effectLst/>
                        </a:rPr>
                        <a:t>Participating Ports Code:</a:t>
                      </a:r>
                    </a:p>
                    <a:p>
                      <a:pPr marL="0" marR="0" algn="l">
                        <a:lnSpc>
                          <a:spcPct val="100000"/>
                        </a:lnSpc>
                        <a:spcBef>
                          <a:spcPts val="0"/>
                        </a:spcBef>
                        <a:spcAft>
                          <a:spcPts val="0"/>
                        </a:spcAft>
                      </a:pPr>
                      <a:r>
                        <a:rPr lang="en-US" sz="1200">
                          <a:effectLst/>
                        </a:rPr>
                        <a:t>PortCnCode</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tc>
                  <a:txBody>
                    <a:bodyPr/>
                    <a:lstStyle/>
                    <a:p>
                      <a:pPr marL="0" marR="0" algn="l">
                        <a:lnSpc>
                          <a:spcPct val="100000"/>
                        </a:lnSpc>
                        <a:spcBef>
                          <a:spcPts val="0"/>
                        </a:spcBef>
                        <a:spcAft>
                          <a:spcPts val="0"/>
                        </a:spcAft>
                      </a:pPr>
                      <a:r>
                        <a:rPr lang="en-US" sz="1200">
                          <a:effectLst/>
                        </a:rPr>
                        <a:t>For defining information about participating ports. </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extLst>
                  <a:ext uri="{0D108BD9-81ED-4DB2-BD59-A6C34878D82A}">
                    <a16:rowId xmlns:a16="http://schemas.microsoft.com/office/drawing/2014/main" val="1447701141"/>
                  </a:ext>
                </a:extLst>
              </a:tr>
              <a:tr h="437531">
                <a:tc>
                  <a:txBody>
                    <a:bodyPr/>
                    <a:lstStyle/>
                    <a:p>
                      <a:pPr marL="0" marR="0" algn="l">
                        <a:lnSpc>
                          <a:spcPct val="100000"/>
                        </a:lnSpc>
                        <a:spcBef>
                          <a:spcPts val="0"/>
                        </a:spcBef>
                        <a:spcAft>
                          <a:spcPts val="0"/>
                        </a:spcAft>
                      </a:pPr>
                      <a:r>
                        <a:rPr lang="en-US" sz="1200">
                          <a:effectLst/>
                        </a:rPr>
                        <a:t>Airlines (E03)</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tc>
                  <a:txBody>
                    <a:bodyPr/>
                    <a:lstStyle/>
                    <a:p>
                      <a:pPr marL="0" marR="0" algn="l">
                        <a:lnSpc>
                          <a:spcPct val="100000"/>
                        </a:lnSpc>
                        <a:spcBef>
                          <a:spcPts val="0"/>
                        </a:spcBef>
                        <a:spcAft>
                          <a:spcPts val="0"/>
                        </a:spcAft>
                      </a:pPr>
                      <a:r>
                        <a:rPr lang="en-US" sz="1200">
                          <a:effectLst/>
                        </a:rPr>
                        <a:t>Airlines Code: AlCode</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tc>
                  <a:txBody>
                    <a:bodyPr/>
                    <a:lstStyle/>
                    <a:p>
                      <a:pPr marL="0" marR="0" algn="l">
                        <a:lnSpc>
                          <a:spcPct val="100000"/>
                        </a:lnSpc>
                        <a:spcBef>
                          <a:spcPts val="0"/>
                        </a:spcBef>
                        <a:spcAft>
                          <a:spcPts val="0"/>
                        </a:spcAft>
                      </a:pPr>
                      <a:r>
                        <a:rPr lang="en-US" sz="1200">
                          <a:effectLst/>
                        </a:rPr>
                        <a:t>Identification for all airlines</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extLst>
                  <a:ext uri="{0D108BD9-81ED-4DB2-BD59-A6C34878D82A}">
                    <a16:rowId xmlns:a16="http://schemas.microsoft.com/office/drawing/2014/main" val="732649445"/>
                  </a:ext>
                </a:extLst>
              </a:tr>
              <a:tr h="437531">
                <a:tc>
                  <a:txBody>
                    <a:bodyPr/>
                    <a:lstStyle/>
                    <a:p>
                      <a:pPr marL="0" marR="0" algn="l">
                        <a:lnSpc>
                          <a:spcPct val="100000"/>
                        </a:lnSpc>
                        <a:spcBef>
                          <a:spcPts val="0"/>
                        </a:spcBef>
                        <a:spcAft>
                          <a:spcPts val="0"/>
                        </a:spcAft>
                      </a:pPr>
                      <a:r>
                        <a:rPr lang="en-US" sz="1200">
                          <a:effectLst/>
                        </a:rPr>
                        <a:t>Aircrafts (E04)</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tc>
                  <a:txBody>
                    <a:bodyPr/>
                    <a:lstStyle/>
                    <a:p>
                      <a:pPr marL="0" marR="0" algn="l">
                        <a:lnSpc>
                          <a:spcPct val="100000"/>
                        </a:lnSpc>
                        <a:spcBef>
                          <a:spcPts val="0"/>
                        </a:spcBef>
                        <a:spcAft>
                          <a:spcPts val="0"/>
                        </a:spcAft>
                      </a:pPr>
                      <a:r>
                        <a:rPr lang="en-US" sz="1200">
                          <a:effectLst/>
                        </a:rPr>
                        <a:t>Aircrafts Code: AcCode</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tc>
                  <a:txBody>
                    <a:bodyPr/>
                    <a:lstStyle/>
                    <a:p>
                      <a:pPr marL="0" marR="0" algn="l">
                        <a:lnSpc>
                          <a:spcPct val="100000"/>
                        </a:lnSpc>
                        <a:spcBef>
                          <a:spcPts val="0"/>
                        </a:spcBef>
                        <a:spcAft>
                          <a:spcPts val="0"/>
                        </a:spcAft>
                      </a:pPr>
                      <a:r>
                        <a:rPr lang="en-US" sz="1200">
                          <a:effectLst/>
                        </a:rPr>
                        <a:t> Information regarding individual aircraft</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extLst>
                  <a:ext uri="{0D108BD9-81ED-4DB2-BD59-A6C34878D82A}">
                    <a16:rowId xmlns:a16="http://schemas.microsoft.com/office/drawing/2014/main" val="4049286840"/>
                  </a:ext>
                </a:extLst>
              </a:tr>
              <a:tr h="560879">
                <a:tc>
                  <a:txBody>
                    <a:bodyPr/>
                    <a:lstStyle/>
                    <a:p>
                      <a:pPr marL="0" marR="0" algn="l">
                        <a:lnSpc>
                          <a:spcPct val="100000"/>
                        </a:lnSpc>
                        <a:spcBef>
                          <a:spcPts val="0"/>
                        </a:spcBef>
                        <a:spcAft>
                          <a:spcPts val="0"/>
                        </a:spcAft>
                      </a:pPr>
                      <a:r>
                        <a:rPr lang="en-US" sz="1200">
                          <a:effectLst/>
                        </a:rPr>
                        <a:t>Runways (E05)</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tc>
                  <a:txBody>
                    <a:bodyPr/>
                    <a:lstStyle/>
                    <a:p>
                      <a:pPr marL="0" marR="0" algn="l">
                        <a:lnSpc>
                          <a:spcPct val="100000"/>
                        </a:lnSpc>
                        <a:spcBef>
                          <a:spcPts val="0"/>
                        </a:spcBef>
                        <a:spcAft>
                          <a:spcPts val="0"/>
                        </a:spcAft>
                      </a:pPr>
                      <a:r>
                        <a:rPr lang="en-US" sz="1200">
                          <a:effectLst/>
                        </a:rPr>
                        <a:t>Runways Code:</a:t>
                      </a:r>
                    </a:p>
                    <a:p>
                      <a:pPr marL="0" marR="0" algn="l">
                        <a:lnSpc>
                          <a:spcPct val="100000"/>
                        </a:lnSpc>
                        <a:spcBef>
                          <a:spcPts val="0"/>
                        </a:spcBef>
                        <a:spcAft>
                          <a:spcPts val="0"/>
                        </a:spcAft>
                      </a:pPr>
                      <a:r>
                        <a:rPr lang="en-US" sz="1200">
                          <a:effectLst/>
                        </a:rPr>
                        <a:t>RwPortCode</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tc>
                  <a:txBody>
                    <a:bodyPr/>
                    <a:lstStyle/>
                    <a:p>
                      <a:pPr marL="0" marR="0" algn="l">
                        <a:lnSpc>
                          <a:spcPct val="100000"/>
                        </a:lnSpc>
                        <a:spcBef>
                          <a:spcPts val="0"/>
                        </a:spcBef>
                        <a:spcAft>
                          <a:spcPts val="0"/>
                        </a:spcAft>
                      </a:pPr>
                      <a:r>
                        <a:rPr lang="en-US" sz="1200">
                          <a:effectLst/>
                        </a:rPr>
                        <a:t> Entity to keep track of all runways as child of hosting port, with runway dimensions</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extLst>
                  <a:ext uri="{0D108BD9-81ED-4DB2-BD59-A6C34878D82A}">
                    <a16:rowId xmlns:a16="http://schemas.microsoft.com/office/drawing/2014/main" val="2403508733"/>
                  </a:ext>
                </a:extLst>
              </a:tr>
              <a:tr h="560879">
                <a:tc>
                  <a:txBody>
                    <a:bodyPr/>
                    <a:lstStyle/>
                    <a:p>
                      <a:pPr marL="0" marR="0" algn="l">
                        <a:lnSpc>
                          <a:spcPct val="100000"/>
                        </a:lnSpc>
                        <a:spcBef>
                          <a:spcPts val="0"/>
                        </a:spcBef>
                        <a:spcAft>
                          <a:spcPts val="0"/>
                        </a:spcAft>
                      </a:pPr>
                      <a:r>
                        <a:rPr lang="en-US" sz="1200">
                          <a:effectLst/>
                        </a:rPr>
                        <a:t>Terminals (E06)</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tc>
                  <a:txBody>
                    <a:bodyPr/>
                    <a:lstStyle/>
                    <a:p>
                      <a:pPr marL="0" marR="0" algn="l">
                        <a:lnSpc>
                          <a:spcPct val="100000"/>
                        </a:lnSpc>
                        <a:spcBef>
                          <a:spcPts val="0"/>
                        </a:spcBef>
                        <a:spcAft>
                          <a:spcPts val="0"/>
                        </a:spcAft>
                      </a:pPr>
                      <a:r>
                        <a:rPr lang="en-US" sz="1200">
                          <a:effectLst/>
                        </a:rPr>
                        <a:t>Terminal Code: TCode</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tc>
                  <a:txBody>
                    <a:bodyPr/>
                    <a:lstStyle/>
                    <a:p>
                      <a:pPr marL="0" marR="0" algn="l">
                        <a:lnSpc>
                          <a:spcPct val="100000"/>
                        </a:lnSpc>
                        <a:spcBef>
                          <a:spcPts val="0"/>
                        </a:spcBef>
                        <a:spcAft>
                          <a:spcPts val="0"/>
                        </a:spcAft>
                      </a:pPr>
                      <a:r>
                        <a:rPr lang="en-US" sz="1200">
                          <a:effectLst/>
                        </a:rPr>
                        <a:t> Entity to keep track of all terminals and associated port, complete with terminal status</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extLst>
                  <a:ext uri="{0D108BD9-81ED-4DB2-BD59-A6C34878D82A}">
                    <a16:rowId xmlns:a16="http://schemas.microsoft.com/office/drawing/2014/main" val="765900549"/>
                  </a:ext>
                </a:extLst>
              </a:tr>
              <a:tr h="560879">
                <a:tc>
                  <a:txBody>
                    <a:bodyPr/>
                    <a:lstStyle/>
                    <a:p>
                      <a:pPr marL="0" marR="0" algn="l">
                        <a:lnSpc>
                          <a:spcPct val="100000"/>
                        </a:lnSpc>
                        <a:spcBef>
                          <a:spcPts val="0"/>
                        </a:spcBef>
                        <a:spcAft>
                          <a:spcPts val="0"/>
                        </a:spcAft>
                      </a:pPr>
                      <a:r>
                        <a:rPr lang="en-US" sz="1200">
                          <a:effectLst/>
                        </a:rPr>
                        <a:t>Gates (E07)</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tc>
                  <a:txBody>
                    <a:bodyPr/>
                    <a:lstStyle/>
                    <a:p>
                      <a:pPr marL="0" marR="0" algn="l">
                        <a:lnSpc>
                          <a:spcPct val="100000"/>
                        </a:lnSpc>
                        <a:spcBef>
                          <a:spcPts val="0"/>
                        </a:spcBef>
                        <a:spcAft>
                          <a:spcPts val="0"/>
                        </a:spcAft>
                      </a:pPr>
                      <a:r>
                        <a:rPr lang="en-US" sz="1200">
                          <a:effectLst/>
                        </a:rPr>
                        <a:t>Gate Code: GCode</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tc>
                  <a:txBody>
                    <a:bodyPr/>
                    <a:lstStyle/>
                    <a:p>
                      <a:pPr marL="0" marR="0" algn="l">
                        <a:lnSpc>
                          <a:spcPct val="100000"/>
                        </a:lnSpc>
                        <a:spcBef>
                          <a:spcPts val="0"/>
                        </a:spcBef>
                        <a:spcAft>
                          <a:spcPts val="0"/>
                        </a:spcAft>
                      </a:pPr>
                      <a:r>
                        <a:rPr lang="en-US" sz="1200">
                          <a:effectLst/>
                        </a:rPr>
                        <a:t> Stores gates information, including associated port and status.</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extLst>
                  <a:ext uri="{0D108BD9-81ED-4DB2-BD59-A6C34878D82A}">
                    <a16:rowId xmlns:a16="http://schemas.microsoft.com/office/drawing/2014/main" val="161839557"/>
                  </a:ext>
                </a:extLst>
              </a:tr>
              <a:tr h="560879">
                <a:tc>
                  <a:txBody>
                    <a:bodyPr/>
                    <a:lstStyle/>
                    <a:p>
                      <a:pPr marL="0" marR="0" algn="l">
                        <a:lnSpc>
                          <a:spcPct val="100000"/>
                        </a:lnSpc>
                        <a:spcBef>
                          <a:spcPts val="0"/>
                        </a:spcBef>
                        <a:spcAft>
                          <a:spcPts val="0"/>
                        </a:spcAft>
                      </a:pPr>
                      <a:r>
                        <a:rPr lang="en-US" sz="1200">
                          <a:effectLst/>
                        </a:rPr>
                        <a:t>Flight Officials (E08)</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tc>
                  <a:txBody>
                    <a:bodyPr/>
                    <a:lstStyle/>
                    <a:p>
                      <a:pPr marL="0" marR="0" algn="l">
                        <a:lnSpc>
                          <a:spcPct val="100000"/>
                        </a:lnSpc>
                        <a:spcBef>
                          <a:spcPts val="0"/>
                        </a:spcBef>
                        <a:spcAft>
                          <a:spcPts val="0"/>
                        </a:spcAft>
                      </a:pPr>
                      <a:r>
                        <a:rPr lang="en-US" sz="1200">
                          <a:effectLst/>
                        </a:rPr>
                        <a:t>Flight Officials Code:</a:t>
                      </a:r>
                    </a:p>
                    <a:p>
                      <a:pPr marL="0" marR="0" algn="l">
                        <a:lnSpc>
                          <a:spcPct val="100000"/>
                        </a:lnSpc>
                        <a:spcBef>
                          <a:spcPts val="0"/>
                        </a:spcBef>
                        <a:spcAft>
                          <a:spcPts val="0"/>
                        </a:spcAft>
                      </a:pPr>
                      <a:r>
                        <a:rPr lang="en-US" sz="1200">
                          <a:effectLst/>
                        </a:rPr>
                        <a:t>OCode</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tc>
                  <a:txBody>
                    <a:bodyPr/>
                    <a:lstStyle/>
                    <a:p>
                      <a:pPr marL="0" marR="0" algn="l">
                        <a:lnSpc>
                          <a:spcPct val="100000"/>
                        </a:lnSpc>
                        <a:spcBef>
                          <a:spcPts val="0"/>
                        </a:spcBef>
                        <a:spcAft>
                          <a:spcPts val="0"/>
                        </a:spcAft>
                      </a:pPr>
                      <a:r>
                        <a:rPr lang="en-US" sz="1200">
                          <a:effectLst/>
                        </a:rPr>
                        <a:t> Keeps track of all airline staff related to flights and which airline that employs them.</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extLst>
                  <a:ext uri="{0D108BD9-81ED-4DB2-BD59-A6C34878D82A}">
                    <a16:rowId xmlns:a16="http://schemas.microsoft.com/office/drawing/2014/main" val="1960334682"/>
                  </a:ext>
                </a:extLst>
              </a:tr>
              <a:tr h="669222">
                <a:tc>
                  <a:txBody>
                    <a:bodyPr/>
                    <a:lstStyle/>
                    <a:p>
                      <a:pPr marL="0" marR="0" algn="l">
                        <a:lnSpc>
                          <a:spcPct val="100000"/>
                        </a:lnSpc>
                        <a:spcBef>
                          <a:spcPts val="0"/>
                        </a:spcBef>
                        <a:spcAft>
                          <a:spcPts val="0"/>
                        </a:spcAft>
                      </a:pPr>
                      <a:r>
                        <a:rPr lang="en-US" sz="1200">
                          <a:effectLst/>
                        </a:rPr>
                        <a:t>Flights (E09)</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tc>
                  <a:txBody>
                    <a:bodyPr/>
                    <a:lstStyle/>
                    <a:p>
                      <a:pPr marL="0" marR="0" algn="l">
                        <a:lnSpc>
                          <a:spcPct val="100000"/>
                        </a:lnSpc>
                        <a:spcBef>
                          <a:spcPts val="0"/>
                        </a:spcBef>
                        <a:spcAft>
                          <a:spcPts val="0"/>
                        </a:spcAft>
                      </a:pPr>
                      <a:r>
                        <a:rPr lang="en-US" sz="1200">
                          <a:effectLst/>
                        </a:rPr>
                        <a:t>Flights Code: FNumber</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tc>
                  <a:txBody>
                    <a:bodyPr/>
                    <a:lstStyle/>
                    <a:p>
                      <a:pPr marL="0" marR="0" algn="l">
                        <a:lnSpc>
                          <a:spcPct val="100000"/>
                        </a:lnSpc>
                        <a:spcBef>
                          <a:spcPts val="0"/>
                        </a:spcBef>
                        <a:spcAft>
                          <a:spcPts val="0"/>
                        </a:spcAft>
                      </a:pPr>
                      <a:r>
                        <a:rPr lang="en-US" sz="1200">
                          <a:effectLst/>
                        </a:rPr>
                        <a:t>Information on a recurring scheduled flight</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extLst>
                  <a:ext uri="{0D108BD9-81ED-4DB2-BD59-A6C34878D82A}">
                    <a16:rowId xmlns:a16="http://schemas.microsoft.com/office/drawing/2014/main" val="3741309015"/>
                  </a:ext>
                </a:extLst>
              </a:tr>
              <a:tr h="808869">
                <a:tc>
                  <a:txBody>
                    <a:bodyPr/>
                    <a:lstStyle/>
                    <a:p>
                      <a:pPr marL="0" marR="0" algn="l">
                        <a:lnSpc>
                          <a:spcPct val="100000"/>
                        </a:lnSpc>
                        <a:spcBef>
                          <a:spcPts val="0"/>
                        </a:spcBef>
                        <a:spcAft>
                          <a:spcPts val="0"/>
                        </a:spcAft>
                      </a:pPr>
                      <a:r>
                        <a:rPr lang="en-US" sz="1200">
                          <a:effectLst/>
                        </a:rPr>
                        <a:t>Arrival/Departure Schedule (E10)</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tc>
                  <a:txBody>
                    <a:bodyPr/>
                    <a:lstStyle/>
                    <a:p>
                      <a:pPr marL="0" marR="0" algn="l">
                        <a:lnSpc>
                          <a:spcPct val="100000"/>
                        </a:lnSpc>
                        <a:spcBef>
                          <a:spcPts val="0"/>
                        </a:spcBef>
                        <a:spcAft>
                          <a:spcPts val="0"/>
                        </a:spcAft>
                      </a:pPr>
                      <a:r>
                        <a:rPr lang="en-US" sz="1200">
                          <a:effectLst/>
                        </a:rPr>
                        <a:t>Arrival/Departure Schedule Code: </a:t>
                      </a:r>
                    </a:p>
                    <a:p>
                      <a:pPr marL="0" marR="0" algn="l">
                        <a:lnSpc>
                          <a:spcPct val="100000"/>
                        </a:lnSpc>
                        <a:spcBef>
                          <a:spcPts val="0"/>
                        </a:spcBef>
                        <a:spcAft>
                          <a:spcPts val="0"/>
                        </a:spcAft>
                      </a:pPr>
                      <a:r>
                        <a:rPr lang="en-US" sz="1200" err="1">
                          <a:effectLst/>
                        </a:rPr>
                        <a:t>FNumber</a:t>
                      </a:r>
                      <a:r>
                        <a:rPr lang="en-US" sz="1200">
                          <a:effectLst/>
                        </a:rPr>
                        <a:t>, </a:t>
                      </a:r>
                      <a:r>
                        <a:rPr lang="en-US" sz="1200" err="1">
                          <a:effectLst/>
                        </a:rPr>
                        <a:t>FDate</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tc>
                  <a:txBody>
                    <a:bodyPr/>
                    <a:lstStyle/>
                    <a:p>
                      <a:pPr marL="0" marR="0" algn="l">
                        <a:lnSpc>
                          <a:spcPct val="100000"/>
                        </a:lnSpc>
                        <a:spcBef>
                          <a:spcPts val="0"/>
                        </a:spcBef>
                        <a:spcAft>
                          <a:spcPts val="0"/>
                        </a:spcAft>
                      </a:pPr>
                      <a:r>
                        <a:rPr lang="en-US" sz="1200">
                          <a:effectLst/>
                        </a:rPr>
                        <a:t>Information on a single arriving or departing flight that has a corresponding regularly scheduled flight.</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extLst>
                  <a:ext uri="{0D108BD9-81ED-4DB2-BD59-A6C34878D82A}">
                    <a16:rowId xmlns:a16="http://schemas.microsoft.com/office/drawing/2014/main" val="1955592068"/>
                  </a:ext>
                </a:extLst>
              </a:tr>
              <a:tr h="669222">
                <a:tc>
                  <a:txBody>
                    <a:bodyPr/>
                    <a:lstStyle/>
                    <a:p>
                      <a:pPr marL="0" marR="0" algn="l">
                        <a:lnSpc>
                          <a:spcPct val="100000"/>
                        </a:lnSpc>
                        <a:spcBef>
                          <a:spcPts val="0"/>
                        </a:spcBef>
                        <a:spcAft>
                          <a:spcPts val="0"/>
                        </a:spcAft>
                      </a:pPr>
                      <a:r>
                        <a:rPr lang="en-US" sz="1200">
                          <a:effectLst/>
                        </a:rPr>
                        <a:t>Aircraft Types (E11)</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tc>
                  <a:txBody>
                    <a:bodyPr/>
                    <a:lstStyle/>
                    <a:p>
                      <a:pPr marL="0" marR="0" algn="l">
                        <a:lnSpc>
                          <a:spcPct val="100000"/>
                        </a:lnSpc>
                        <a:spcBef>
                          <a:spcPts val="0"/>
                        </a:spcBef>
                        <a:spcAft>
                          <a:spcPts val="0"/>
                        </a:spcAft>
                      </a:pPr>
                      <a:r>
                        <a:rPr lang="en-US" sz="1200">
                          <a:effectLst/>
                        </a:rPr>
                        <a:t>Aircraft Types Code:</a:t>
                      </a:r>
                    </a:p>
                    <a:p>
                      <a:pPr marL="0" marR="0" algn="l">
                        <a:lnSpc>
                          <a:spcPct val="100000"/>
                        </a:lnSpc>
                        <a:spcBef>
                          <a:spcPts val="0"/>
                        </a:spcBef>
                        <a:spcAft>
                          <a:spcPts val="0"/>
                        </a:spcAft>
                      </a:pPr>
                      <a:r>
                        <a:rPr lang="en-US" sz="1200">
                          <a:effectLst/>
                        </a:rPr>
                        <a:t>AcTypeCD</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tc>
                  <a:txBody>
                    <a:bodyPr/>
                    <a:lstStyle/>
                    <a:p>
                      <a:pPr marL="0" marR="0" algn="l">
                        <a:lnSpc>
                          <a:spcPct val="100000"/>
                        </a:lnSpc>
                        <a:spcBef>
                          <a:spcPts val="0"/>
                        </a:spcBef>
                        <a:spcAft>
                          <a:spcPts val="0"/>
                        </a:spcAft>
                      </a:pPr>
                      <a:r>
                        <a:rPr lang="en-US" sz="1200">
                          <a:effectLst/>
                        </a:rPr>
                        <a:t>Keyed by respective IATA type designators</a:t>
                      </a:r>
                      <a:endParaRPr lang="en-US" sz="1200">
                        <a:effectLst/>
                        <a:latin typeface="Georgia" panose="02040502050405020303" pitchFamily="18" charset="0"/>
                        <a:ea typeface="Calibri" panose="020F0502020204030204" pitchFamily="34" charset="0"/>
                        <a:cs typeface="Arial" panose="020B0604020202020204" pitchFamily="34" charset="0"/>
                      </a:endParaRPr>
                    </a:p>
                  </a:txBody>
                  <a:tcPr marL="34134" marR="34134" marT="0" marB="0"/>
                </a:tc>
                <a:extLst>
                  <a:ext uri="{0D108BD9-81ED-4DB2-BD59-A6C34878D82A}">
                    <a16:rowId xmlns:a16="http://schemas.microsoft.com/office/drawing/2014/main" val="940019015"/>
                  </a:ext>
                </a:extLst>
              </a:tr>
            </a:tbl>
          </a:graphicData>
        </a:graphic>
      </p:graphicFrame>
    </p:spTree>
    <p:extLst>
      <p:ext uri="{BB962C8B-B14F-4D97-AF65-F5344CB8AC3E}">
        <p14:creationId xmlns:p14="http://schemas.microsoft.com/office/powerpoint/2010/main" val="3197188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AE135A-4C03-4FD0-83FA-A064E4B80DB2}"/>
              </a:ext>
            </a:extLst>
          </p:cNvPr>
          <p:cNvSpPr>
            <a:spLocks noGrp="1"/>
          </p:cNvSpPr>
          <p:nvPr>
            <p:ph type="title"/>
          </p:nvPr>
        </p:nvSpPr>
        <p:spPr/>
        <p:txBody>
          <a:bodyPr/>
          <a:lstStyle/>
          <a:p>
            <a:r>
              <a:rPr lang="en-US"/>
              <a:t>Entity Relationship Diagram (ERD)</a:t>
            </a:r>
          </a:p>
        </p:txBody>
      </p:sp>
      <p:sp>
        <p:nvSpPr>
          <p:cNvPr id="8" name="Text Placeholder 7">
            <a:extLst>
              <a:ext uri="{FF2B5EF4-FFF2-40B4-BE49-F238E27FC236}">
                <a16:creationId xmlns:a16="http://schemas.microsoft.com/office/drawing/2014/main" id="{5B7C550E-0ACC-4163-933F-1689FA3BD6E6}"/>
              </a:ext>
            </a:extLst>
          </p:cNvPr>
          <p:cNvSpPr>
            <a:spLocks noGrp="1"/>
          </p:cNvSpPr>
          <p:nvPr>
            <p:ph type="body" sz="half" idx="2"/>
          </p:nvPr>
        </p:nvSpPr>
        <p:spPr/>
        <p:txBody>
          <a:bodyPr/>
          <a:lstStyle/>
          <a:p>
            <a:endParaRPr lang="en-US"/>
          </a:p>
        </p:txBody>
      </p:sp>
      <p:pic>
        <p:nvPicPr>
          <p:cNvPr id="10" name="Picture 9" descr="Diagram&#10;&#10;Description automatically generated">
            <a:extLst>
              <a:ext uri="{FF2B5EF4-FFF2-40B4-BE49-F238E27FC236}">
                <a16:creationId xmlns:a16="http://schemas.microsoft.com/office/drawing/2014/main" id="{662F4884-9CC3-4390-9DDF-7E7BFE55D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9380" y="19000"/>
            <a:ext cx="4472020" cy="6839000"/>
          </a:xfrm>
          <a:prstGeom prst="rect">
            <a:avLst/>
          </a:prstGeom>
        </p:spPr>
      </p:pic>
    </p:spTree>
    <p:extLst>
      <p:ext uri="{BB962C8B-B14F-4D97-AF65-F5344CB8AC3E}">
        <p14:creationId xmlns:p14="http://schemas.microsoft.com/office/powerpoint/2010/main" val="429926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26A6F-75A5-48C8-8791-7B51410AA3ED}"/>
              </a:ext>
            </a:extLst>
          </p:cNvPr>
          <p:cNvSpPr>
            <a:spLocks noGrp="1"/>
          </p:cNvSpPr>
          <p:nvPr>
            <p:ph type="title"/>
          </p:nvPr>
        </p:nvSpPr>
        <p:spPr/>
        <p:txBody>
          <a:bodyPr/>
          <a:lstStyle/>
          <a:p>
            <a:r>
              <a:rPr lang="en-US"/>
              <a:t>Storage </a:t>
            </a:r>
            <a:br>
              <a:rPr lang="en-US"/>
            </a:br>
            <a:r>
              <a:rPr lang="en-US"/>
              <a:t>List </a:t>
            </a:r>
          </a:p>
        </p:txBody>
      </p:sp>
      <p:sp>
        <p:nvSpPr>
          <p:cNvPr id="4" name="Text Placeholder 3">
            <a:extLst>
              <a:ext uri="{FF2B5EF4-FFF2-40B4-BE49-F238E27FC236}">
                <a16:creationId xmlns:a16="http://schemas.microsoft.com/office/drawing/2014/main" id="{179AA66E-1A5F-4251-BCD5-EA27CBEF07FB}"/>
              </a:ext>
            </a:extLst>
          </p:cNvPr>
          <p:cNvSpPr>
            <a:spLocks noGrp="1"/>
          </p:cNvSpPr>
          <p:nvPr>
            <p:ph type="body" sz="half" idx="2"/>
          </p:nvPr>
        </p:nvSpPr>
        <p:spPr/>
        <p:txBody>
          <a:bodyPr vert="horz" lIns="91440" tIns="45720" rIns="91440" bIns="45720" rtlCol="0" anchor="t">
            <a:normAutofit/>
          </a:bodyPr>
          <a:lstStyle/>
          <a:p>
            <a:r>
              <a:rPr lang="en-US">
                <a:ea typeface="+mn-lt"/>
                <a:cs typeface="+mn-lt"/>
              </a:rPr>
              <a:t>We used this naming convention to start our comprehensive ESG. For this deliverable we omitted some specifics, to fit the project guidelines.</a:t>
            </a:r>
          </a:p>
          <a:p>
            <a:endParaRPr lang="en-US">
              <a:ea typeface="+mn-lt"/>
              <a:cs typeface="+mn-lt"/>
            </a:endParaRPr>
          </a:p>
          <a:p>
            <a:r>
              <a:rPr lang="en-US">
                <a:ea typeface="+mn-lt"/>
                <a:cs typeface="+mn-lt"/>
              </a:rPr>
              <a:t>Foster, Elvis C. </a:t>
            </a:r>
            <a:r>
              <a:rPr lang="en-US" i="1">
                <a:ea typeface="+mn-lt"/>
                <a:cs typeface="+mn-lt"/>
              </a:rPr>
              <a:t>Software Engineering: A Methodical Approach pg. 207</a:t>
            </a:r>
            <a:endParaRPr lang="en-US"/>
          </a:p>
        </p:txBody>
      </p:sp>
      <p:pic>
        <p:nvPicPr>
          <p:cNvPr id="8" name="Picture 8">
            <a:extLst>
              <a:ext uri="{FF2B5EF4-FFF2-40B4-BE49-F238E27FC236}">
                <a16:creationId xmlns:a16="http://schemas.microsoft.com/office/drawing/2014/main" id="{E429F79C-E09A-44E1-AC8F-45C6A5DCF95B}"/>
              </a:ext>
            </a:extLst>
          </p:cNvPr>
          <p:cNvPicPr>
            <a:picLocks noGrp="1" noChangeAspect="1"/>
          </p:cNvPicPr>
          <p:nvPr>
            <p:ph idx="1"/>
          </p:nvPr>
        </p:nvPicPr>
        <p:blipFill>
          <a:blip r:embed="rId3"/>
          <a:stretch>
            <a:fillRect/>
          </a:stretch>
        </p:blipFill>
        <p:spPr>
          <a:xfrm>
            <a:off x="3592965" y="671033"/>
            <a:ext cx="5351339" cy="6039036"/>
          </a:xfrm>
        </p:spPr>
      </p:pic>
      <p:sp>
        <p:nvSpPr>
          <p:cNvPr id="7" name="TextBox 6">
            <a:extLst>
              <a:ext uri="{FF2B5EF4-FFF2-40B4-BE49-F238E27FC236}">
                <a16:creationId xmlns:a16="http://schemas.microsoft.com/office/drawing/2014/main" id="{FFEEE60B-CBCC-4E1E-A15E-3408D3D91330}"/>
              </a:ext>
            </a:extLst>
          </p:cNvPr>
          <p:cNvSpPr txBox="1"/>
          <p:nvPr/>
        </p:nvSpPr>
        <p:spPr>
          <a:xfrm>
            <a:off x="3492796" y="1773"/>
            <a:ext cx="5649431" cy="581698"/>
          </a:xfrm>
          <a:prstGeom prst="rect">
            <a:avLst/>
          </a:prstGeom>
          <a:solidFill>
            <a:schemeClr val="accent1"/>
          </a:solidFill>
        </p:spPr>
        <p:txBody>
          <a:bodyPr rot="0" spcFirstLastPara="0" vertOverflow="overflow" horzOverflow="overflow" vert="horz" wrap="square" lIns="91440" tIns="150876" rIns="91440" bIns="150876" numCol="1" spcCol="0" rtlCol="0" fromWordArt="0" anchor="t" anchorCtr="0" forceAA="0" compatLnSpc="1">
            <a:prstTxWarp prst="textNoShape">
              <a:avLst/>
            </a:prstTxWarp>
            <a:spAutoFit/>
          </a:bodyPr>
          <a:lstStyle/>
          <a:p>
            <a:r>
              <a:rPr lang="en-US" b="1">
                <a:solidFill>
                  <a:schemeClr val="bg1"/>
                </a:solidFill>
              </a:rPr>
              <a:t>Naming Conventions Used</a:t>
            </a:r>
          </a:p>
        </p:txBody>
      </p:sp>
      <p:sp>
        <p:nvSpPr>
          <p:cNvPr id="3" name="Rectangle 2">
            <a:extLst>
              <a:ext uri="{FF2B5EF4-FFF2-40B4-BE49-F238E27FC236}">
                <a16:creationId xmlns:a16="http://schemas.microsoft.com/office/drawing/2014/main" id="{8C27382C-0FD2-4DAA-9621-65DB2016A654}"/>
              </a:ext>
            </a:extLst>
          </p:cNvPr>
          <p:cNvSpPr/>
          <p:nvPr/>
        </p:nvSpPr>
        <p:spPr>
          <a:xfrm>
            <a:off x="3945047" y="3005749"/>
            <a:ext cx="1482504" cy="803495"/>
          </a:xfrm>
          <a:prstGeom prst="rect">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28EB19-52B4-4C1B-AEF4-8A7D641FD5A5}"/>
              </a:ext>
            </a:extLst>
          </p:cNvPr>
          <p:cNvSpPr/>
          <p:nvPr/>
        </p:nvSpPr>
        <p:spPr>
          <a:xfrm>
            <a:off x="3911096" y="2021184"/>
            <a:ext cx="1957810" cy="203703"/>
          </a:xfrm>
          <a:prstGeom prst="rect">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A1006F9-1E63-44DE-8C71-242027EDC5DE}"/>
              </a:ext>
            </a:extLst>
          </p:cNvPr>
          <p:cNvSpPr/>
          <p:nvPr/>
        </p:nvSpPr>
        <p:spPr>
          <a:xfrm>
            <a:off x="3911096" y="2213571"/>
            <a:ext cx="2829206" cy="679010"/>
          </a:xfrm>
          <a:prstGeom prst="rect">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1975188"/>
      </p:ext>
    </p:extLst>
  </p:cSld>
  <p:clrMapOvr>
    <a:masterClrMapping/>
  </p:clrMapOvr>
</p:sld>
</file>

<file path=ppt/theme/theme1.xml><?xml version="1.0" encoding="utf-8"?>
<a:theme xmlns:a="http://schemas.openxmlformats.org/drawingml/2006/main" name="RetrospectVTI">
  <a:themeElements>
    <a:clrScheme name="AnalogousFromLightSeed_2SEEDS">
      <a:dk1>
        <a:srgbClr val="000000"/>
      </a:dk1>
      <a:lt1>
        <a:srgbClr val="FFFFFF"/>
      </a:lt1>
      <a:dk2>
        <a:srgbClr val="412D24"/>
      </a:dk2>
      <a:lt2>
        <a:srgbClr val="E8E4E2"/>
      </a:lt2>
      <a:accent1>
        <a:srgbClr val="7CA9B8"/>
      </a:accent1>
      <a:accent2>
        <a:srgbClr val="80A9A3"/>
      </a:accent2>
      <a:accent3>
        <a:srgbClr val="91A1C3"/>
      </a:accent3>
      <a:accent4>
        <a:srgbClr val="BA7F86"/>
      </a:accent4>
      <a:accent5>
        <a:srgbClr val="C0998A"/>
      </a:accent5>
      <a:accent6>
        <a:srgbClr val="B09F78"/>
      </a:accent6>
      <a:hlink>
        <a:srgbClr val="AA7562"/>
      </a:hlink>
      <a:folHlink>
        <a:srgbClr val="7F7F7F"/>
      </a:folHlink>
    </a:clrScheme>
    <a:fontScheme name="Custom 1">
      <a:majorFont>
        <a:latin typeface="IBM Plex Serif SemiBold"/>
        <a:ea typeface=""/>
        <a:cs typeface=""/>
      </a:majorFont>
      <a:minorFont>
        <a:latin typeface="IBM Plex Sans"/>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On-screen Show (4:3)</PresentationFormat>
  <Slides>33</Slides>
  <Notes>12</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RetrospectVTI</vt:lpstr>
      <vt:lpstr>Requirements Specification</vt:lpstr>
      <vt:lpstr>Problem</vt:lpstr>
      <vt:lpstr>Increase in flight traffic</vt:lpstr>
      <vt:lpstr>Solution</vt:lpstr>
      <vt:lpstr>Object Flow Diagram</vt:lpstr>
      <vt:lpstr>Information Topology Chart</vt:lpstr>
      <vt:lpstr>Storage Requirements</vt:lpstr>
      <vt:lpstr>Entity Relationship Diagram (ERD)</vt:lpstr>
      <vt:lpstr>Storage  List </vt:lpstr>
      <vt:lpstr>Countries (E01)</vt:lpstr>
      <vt:lpstr>Participating Ports (E02)</vt:lpstr>
      <vt:lpstr>Airlines (E03)</vt:lpstr>
      <vt:lpstr>Aircraft (E04)</vt:lpstr>
      <vt:lpstr>Runways (E05)</vt:lpstr>
      <vt:lpstr>Terminals (E06)</vt:lpstr>
      <vt:lpstr>Gates (E07)</vt:lpstr>
      <vt:lpstr>Flight Officials (E08)</vt:lpstr>
      <vt:lpstr>Flights (E09)</vt:lpstr>
      <vt:lpstr>Scheduling (E10)</vt:lpstr>
      <vt:lpstr>Aircraft Types (E11)</vt:lpstr>
      <vt:lpstr>Storage List</vt:lpstr>
      <vt:lpstr>Operational Requirements</vt:lpstr>
      <vt:lpstr>Building useful software interfaces</vt:lpstr>
      <vt:lpstr>Referential &amp; data integrity rules</vt:lpstr>
      <vt:lpstr>Referential &amp; data integrity rules cont.</vt:lpstr>
      <vt:lpstr>Referential &amp; data integrity rules cont.</vt:lpstr>
      <vt:lpstr>PowerPoint Presentation</vt:lpstr>
      <vt:lpstr>Procedural Rules</vt:lpstr>
      <vt:lpstr>Schedule of Logical Views</vt:lpstr>
      <vt:lpstr>System Security</vt:lpstr>
      <vt:lpstr>Revised Project Schedule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Management System</dc:title>
  <dc:creator>Matthew Lavin</dc:creator>
  <cp:revision>23</cp:revision>
  <dcterms:created xsi:type="dcterms:W3CDTF">2022-02-24T21:05:54Z</dcterms:created>
  <dcterms:modified xsi:type="dcterms:W3CDTF">2022-04-06T07:51:37Z</dcterms:modified>
</cp:coreProperties>
</file>