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2B511-1C58-4809-BB56-272861E2349A}" v="255" dt="2022-04-28T16:14:12.732"/>
    <p1510:client id="{EEA04951-6326-5410-FCF6-EB1585C3D683}" v="2" dt="2022-04-28T07:37:0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0" autoAdjust="0"/>
    <p:restoredTop sz="94660"/>
  </p:normalViewPr>
  <p:slideViewPr>
    <p:cSldViewPr snapToGrid="0">
      <p:cViewPr>
        <p:scale>
          <a:sx n="72" d="100"/>
          <a:sy n="72" d="100"/>
        </p:scale>
        <p:origin x="1389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Snider" userId="S::js1594@usnh.edu::b90997d1-0270-438c-a453-f9de43603770" providerId="AD" clId="Web-{EEA04951-6326-5410-FCF6-EB1585C3D683}"/>
    <pc:docChg chg="modSld">
      <pc:chgData name="Joshua Snider" userId="S::js1594@usnh.edu::b90997d1-0270-438c-a453-f9de43603770" providerId="AD" clId="Web-{EEA04951-6326-5410-FCF6-EB1585C3D683}" dt="2022-04-28T07:37:00.829" v="1" actId="1076"/>
      <pc:docMkLst>
        <pc:docMk/>
      </pc:docMkLst>
      <pc:sldChg chg="modSp">
        <pc:chgData name="Joshua Snider" userId="S::js1594@usnh.edu::b90997d1-0270-438c-a453-f9de43603770" providerId="AD" clId="Web-{EEA04951-6326-5410-FCF6-EB1585C3D683}" dt="2022-04-28T07:37:00.829" v="1" actId="1076"/>
        <pc:sldMkLst>
          <pc:docMk/>
          <pc:sldMk cId="2360689739" sldId="256"/>
        </pc:sldMkLst>
        <pc:picChg chg="mod">
          <ac:chgData name="Joshua Snider" userId="S::js1594@usnh.edu::b90997d1-0270-438c-a453-f9de43603770" providerId="AD" clId="Web-{EEA04951-6326-5410-FCF6-EB1585C3D683}" dt="2022-04-28T07:37:00.829" v="1" actId="1076"/>
          <ac:picMkLst>
            <pc:docMk/>
            <pc:sldMk cId="2360689739" sldId="256"/>
            <ac:picMk id="12" creationId="{F3B2E4DC-4320-4648-A7F5-C2106A163B66}"/>
          </ac:picMkLst>
        </pc:picChg>
      </pc:sldChg>
    </pc:docChg>
  </pc:docChgLst>
  <pc:docChgLst>
    <pc:chgData name="Andrew Daur" userId="a56b37eb-05e3-4c12-b0f8-f13e17a651a8" providerId="ADAL" clId="{84E2B511-1C58-4809-BB56-272861E2349A}"/>
    <pc:docChg chg="undo custSel addSld modSld">
      <pc:chgData name="Andrew Daur" userId="a56b37eb-05e3-4c12-b0f8-f13e17a651a8" providerId="ADAL" clId="{84E2B511-1C58-4809-BB56-272861E2349A}" dt="2022-04-28T16:17:44.444" v="3234" actId="1076"/>
      <pc:docMkLst>
        <pc:docMk/>
      </pc:docMkLst>
      <pc:sldChg chg="addSp delSp modSp mod">
        <pc:chgData name="Andrew Daur" userId="a56b37eb-05e3-4c12-b0f8-f13e17a651a8" providerId="ADAL" clId="{84E2B511-1C58-4809-BB56-272861E2349A}" dt="2022-04-28T16:14:16.173" v="3205" actId="207"/>
        <pc:sldMkLst>
          <pc:docMk/>
          <pc:sldMk cId="2360689739" sldId="256"/>
        </pc:sldMkLst>
        <pc:spChg chg="add mod ord">
          <ac:chgData name="Andrew Daur" userId="a56b37eb-05e3-4c12-b0f8-f13e17a651a8" providerId="ADAL" clId="{84E2B511-1C58-4809-BB56-272861E2349A}" dt="2022-04-26T17:24:31.879" v="326" actId="34135"/>
          <ac:spMkLst>
            <pc:docMk/>
            <pc:sldMk cId="2360689739" sldId="256"/>
            <ac:spMk id="3" creationId="{9B518DF4-621B-4A7B-9AA2-61E234DB4296}"/>
          </ac:spMkLst>
        </pc:spChg>
        <pc:spChg chg="add mod ord">
          <ac:chgData name="Andrew Daur" userId="a56b37eb-05e3-4c12-b0f8-f13e17a651a8" providerId="ADAL" clId="{84E2B511-1C58-4809-BB56-272861E2349A}" dt="2022-04-26T17:24:27.984" v="325" actId="34135"/>
          <ac:spMkLst>
            <pc:docMk/>
            <pc:sldMk cId="2360689739" sldId="256"/>
            <ac:spMk id="8" creationId="{81595632-FAAE-4CFD-830B-F60462C399D2}"/>
          </ac:spMkLst>
        </pc:spChg>
        <pc:spChg chg="mod">
          <ac:chgData name="Andrew Daur" userId="a56b37eb-05e3-4c12-b0f8-f13e17a651a8" providerId="ADAL" clId="{84E2B511-1C58-4809-BB56-272861E2349A}" dt="2022-04-28T16:14:03.563" v="3204" actId="207"/>
          <ac:spMkLst>
            <pc:docMk/>
            <pc:sldMk cId="2360689739" sldId="256"/>
            <ac:spMk id="9" creationId="{54A9293E-40E3-4CF5-95E6-6422EB7BD6E0}"/>
          </ac:spMkLst>
        </pc:spChg>
        <pc:spChg chg="mod">
          <ac:chgData name="Andrew Daur" userId="a56b37eb-05e3-4c12-b0f8-f13e17a651a8" providerId="ADAL" clId="{84E2B511-1C58-4809-BB56-272861E2349A}" dt="2022-04-28T16:14:16.173" v="3205" actId="207"/>
          <ac:spMkLst>
            <pc:docMk/>
            <pc:sldMk cId="2360689739" sldId="256"/>
            <ac:spMk id="10" creationId="{38C5D590-5FF3-426C-A948-C4192B39223D}"/>
          </ac:spMkLst>
        </pc:spChg>
        <pc:spChg chg="add del mod">
          <ac:chgData name="Andrew Daur" userId="a56b37eb-05e3-4c12-b0f8-f13e17a651a8" providerId="ADAL" clId="{84E2B511-1C58-4809-BB56-272861E2349A}" dt="2022-04-26T17:28:36.027" v="399" actId="478"/>
          <ac:spMkLst>
            <pc:docMk/>
            <pc:sldMk cId="2360689739" sldId="256"/>
            <ac:spMk id="11" creationId="{71C9B995-3A07-4407-9972-CEF211A5C92E}"/>
          </ac:spMkLst>
        </pc:spChg>
        <pc:spChg chg="mod ord">
          <ac:chgData name="Andrew Daur" userId="a56b37eb-05e3-4c12-b0f8-f13e17a651a8" providerId="ADAL" clId="{84E2B511-1C58-4809-BB56-272861E2349A}" dt="2022-04-26T18:14:03.681" v="1869" actId="1076"/>
          <ac:spMkLst>
            <pc:docMk/>
            <pc:sldMk cId="2360689739" sldId="256"/>
            <ac:spMk id="14" creationId="{6925A5A1-008F-4F70-951F-ADE1EBDC0623}"/>
          </ac:spMkLst>
        </pc:spChg>
        <pc:spChg chg="mod">
          <ac:chgData name="Andrew Daur" userId="a56b37eb-05e3-4c12-b0f8-f13e17a651a8" providerId="ADAL" clId="{84E2B511-1C58-4809-BB56-272861E2349A}" dt="2022-04-28T16:13:29.418" v="3202" actId="207"/>
          <ac:spMkLst>
            <pc:docMk/>
            <pc:sldMk cId="2360689739" sldId="256"/>
            <ac:spMk id="15" creationId="{829D0918-1C1A-4648-BA0E-7745756C3D16}"/>
          </ac:spMkLst>
        </pc:spChg>
        <pc:spChg chg="mod">
          <ac:chgData name="Andrew Daur" userId="a56b37eb-05e3-4c12-b0f8-f13e17a651a8" providerId="ADAL" clId="{84E2B511-1C58-4809-BB56-272861E2349A}" dt="2022-04-28T16:12:29.166" v="3191" actId="207"/>
          <ac:spMkLst>
            <pc:docMk/>
            <pc:sldMk cId="2360689739" sldId="256"/>
            <ac:spMk id="16" creationId="{AF440EE4-3F02-473B-9462-1BE77BA55BF3}"/>
          </ac:spMkLst>
        </pc:spChg>
        <pc:spChg chg="mod">
          <ac:chgData name="Andrew Daur" userId="a56b37eb-05e3-4c12-b0f8-f13e17a651a8" providerId="ADAL" clId="{84E2B511-1C58-4809-BB56-272861E2349A}" dt="2022-04-28T16:13:42.907" v="3203" actId="207"/>
          <ac:spMkLst>
            <pc:docMk/>
            <pc:sldMk cId="2360689739" sldId="256"/>
            <ac:spMk id="17" creationId="{BF369728-E1A4-4F65-A38A-B2B09C76A1E4}"/>
          </ac:spMkLst>
        </pc:spChg>
        <pc:spChg chg="add mod">
          <ac:chgData name="Andrew Daur" userId="a56b37eb-05e3-4c12-b0f8-f13e17a651a8" providerId="ADAL" clId="{84E2B511-1C58-4809-BB56-272861E2349A}" dt="2022-04-26T18:33:24.724" v="2848" actId="14100"/>
          <ac:spMkLst>
            <pc:docMk/>
            <pc:sldMk cId="2360689739" sldId="256"/>
            <ac:spMk id="18" creationId="{A85574D3-1A64-40B6-81F2-F97350841B21}"/>
          </ac:spMkLst>
        </pc:spChg>
        <pc:spChg chg="add del mod">
          <ac:chgData name="Andrew Daur" userId="a56b37eb-05e3-4c12-b0f8-f13e17a651a8" providerId="ADAL" clId="{84E2B511-1C58-4809-BB56-272861E2349A}" dt="2022-04-26T17:03:58.108" v="52" actId="478"/>
          <ac:spMkLst>
            <pc:docMk/>
            <pc:sldMk cId="2360689739" sldId="256"/>
            <ac:spMk id="19" creationId="{65AEF317-1D37-41AD-AC1F-61B2F9F31D4C}"/>
          </ac:spMkLst>
        </pc:spChg>
        <pc:spChg chg="add mod ord">
          <ac:chgData name="Andrew Daur" userId="a56b37eb-05e3-4c12-b0f8-f13e17a651a8" providerId="ADAL" clId="{84E2B511-1C58-4809-BB56-272861E2349A}" dt="2022-04-26T17:24:24.587" v="324" actId="34135"/>
          <ac:spMkLst>
            <pc:docMk/>
            <pc:sldMk cId="2360689739" sldId="256"/>
            <ac:spMk id="20" creationId="{2931EFA1-C0DB-41BF-A4E5-55C8958E1F43}"/>
          </ac:spMkLst>
        </pc:spChg>
        <pc:spChg chg="add del mod">
          <ac:chgData name="Andrew Daur" userId="a56b37eb-05e3-4c12-b0f8-f13e17a651a8" providerId="ADAL" clId="{84E2B511-1C58-4809-BB56-272861E2349A}" dt="2022-04-26T17:05:27.567" v="64" actId="478"/>
          <ac:spMkLst>
            <pc:docMk/>
            <pc:sldMk cId="2360689739" sldId="256"/>
            <ac:spMk id="20" creationId="{A8DD656B-E2B3-48C7-AC86-A3FFAB1EFA94}"/>
          </ac:spMkLst>
        </pc:spChg>
        <pc:spChg chg="add del mod">
          <ac:chgData name="Andrew Daur" userId="a56b37eb-05e3-4c12-b0f8-f13e17a651a8" providerId="ADAL" clId="{84E2B511-1C58-4809-BB56-272861E2349A}" dt="2022-04-26T17:07:40.081" v="79" actId="478"/>
          <ac:spMkLst>
            <pc:docMk/>
            <pc:sldMk cId="2360689739" sldId="256"/>
            <ac:spMk id="21" creationId="{69E48F76-E70D-43BA-A2D8-C378187C20C3}"/>
          </ac:spMkLst>
        </pc:spChg>
        <pc:spChg chg="add del mod">
          <ac:chgData name="Andrew Daur" userId="a56b37eb-05e3-4c12-b0f8-f13e17a651a8" providerId="ADAL" clId="{84E2B511-1C58-4809-BB56-272861E2349A}" dt="2022-04-26T17:26:32.255" v="374" actId="478"/>
          <ac:spMkLst>
            <pc:docMk/>
            <pc:sldMk cId="2360689739" sldId="256"/>
            <ac:spMk id="23" creationId="{8867FFD2-4CE9-4D2A-920D-D689EF0C65D9}"/>
          </ac:spMkLst>
        </pc:spChg>
        <pc:spChg chg="add del mod">
          <ac:chgData name="Andrew Daur" userId="a56b37eb-05e3-4c12-b0f8-f13e17a651a8" providerId="ADAL" clId="{84E2B511-1C58-4809-BB56-272861E2349A}" dt="2022-04-26T17:28:37.223" v="400" actId="478"/>
          <ac:spMkLst>
            <pc:docMk/>
            <pc:sldMk cId="2360689739" sldId="256"/>
            <ac:spMk id="25" creationId="{E250CD01-C7CD-44BE-A98F-D62E577AC901}"/>
          </ac:spMkLst>
        </pc:spChg>
        <pc:spChg chg="add del mod">
          <ac:chgData name="Andrew Daur" userId="a56b37eb-05e3-4c12-b0f8-f13e17a651a8" providerId="ADAL" clId="{84E2B511-1C58-4809-BB56-272861E2349A}" dt="2022-04-26T17:28:14.958" v="394" actId="478"/>
          <ac:spMkLst>
            <pc:docMk/>
            <pc:sldMk cId="2360689739" sldId="256"/>
            <ac:spMk id="26" creationId="{E7A2BCE9-F746-43DB-9BD2-58B2A1F9EE9C}"/>
          </ac:spMkLst>
        </pc:spChg>
        <pc:spChg chg="add del mod">
          <ac:chgData name="Andrew Daur" userId="a56b37eb-05e3-4c12-b0f8-f13e17a651a8" providerId="ADAL" clId="{84E2B511-1C58-4809-BB56-272861E2349A}" dt="2022-04-26T17:28:38.614" v="401" actId="478"/>
          <ac:spMkLst>
            <pc:docMk/>
            <pc:sldMk cId="2360689739" sldId="256"/>
            <ac:spMk id="27" creationId="{B602D676-903D-437A-88D3-E21F49671865}"/>
          </ac:spMkLst>
        </pc:spChg>
        <pc:spChg chg="add del">
          <ac:chgData name="Andrew Daur" userId="a56b37eb-05e3-4c12-b0f8-f13e17a651a8" providerId="ADAL" clId="{84E2B511-1C58-4809-BB56-272861E2349A}" dt="2022-04-26T17:15:01.463" v="220" actId="478"/>
          <ac:spMkLst>
            <pc:docMk/>
            <pc:sldMk cId="2360689739" sldId="256"/>
            <ac:spMk id="28" creationId="{412A266D-BA87-4098-BAFE-B63C7AD34347}"/>
          </ac:spMkLst>
        </pc:spChg>
        <pc:spChg chg="add del mod ord">
          <ac:chgData name="Andrew Daur" userId="a56b37eb-05e3-4c12-b0f8-f13e17a651a8" providerId="ADAL" clId="{84E2B511-1C58-4809-BB56-272861E2349A}" dt="2022-04-26T17:20:22.974" v="269" actId="478"/>
          <ac:spMkLst>
            <pc:docMk/>
            <pc:sldMk cId="2360689739" sldId="256"/>
            <ac:spMk id="29" creationId="{75BD7C80-20FD-4F81-A23C-08E351CFC2B9}"/>
          </ac:spMkLst>
        </pc:spChg>
        <pc:spChg chg="add mod">
          <ac:chgData name="Andrew Daur" userId="a56b37eb-05e3-4c12-b0f8-f13e17a651a8" providerId="ADAL" clId="{84E2B511-1C58-4809-BB56-272861E2349A}" dt="2022-04-26T18:03:51.563" v="1508" actId="14100"/>
          <ac:spMkLst>
            <pc:docMk/>
            <pc:sldMk cId="2360689739" sldId="256"/>
            <ac:spMk id="30" creationId="{AFE940E5-2298-4CF5-8C48-356DF2A76908}"/>
          </ac:spMkLst>
        </pc:spChg>
        <pc:spChg chg="add mod">
          <ac:chgData name="Andrew Daur" userId="a56b37eb-05e3-4c12-b0f8-f13e17a651a8" providerId="ADAL" clId="{84E2B511-1C58-4809-BB56-272861E2349A}" dt="2022-04-26T18:14:36.499" v="1898" actId="1076"/>
          <ac:spMkLst>
            <pc:docMk/>
            <pc:sldMk cId="2360689739" sldId="256"/>
            <ac:spMk id="31" creationId="{0B8663E2-6639-44A7-8BF1-4DA9CB72E9CA}"/>
          </ac:spMkLst>
        </pc:spChg>
        <pc:spChg chg="add mod">
          <ac:chgData name="Andrew Daur" userId="a56b37eb-05e3-4c12-b0f8-f13e17a651a8" providerId="ADAL" clId="{84E2B511-1C58-4809-BB56-272861E2349A}" dt="2022-04-26T18:33:30.150" v="2849" actId="14100"/>
          <ac:spMkLst>
            <pc:docMk/>
            <pc:sldMk cId="2360689739" sldId="256"/>
            <ac:spMk id="32" creationId="{12131D23-6540-40CF-B056-4597FFDA533B}"/>
          </ac:spMkLst>
        </pc:spChg>
        <pc:spChg chg="add mod">
          <ac:chgData name="Andrew Daur" userId="a56b37eb-05e3-4c12-b0f8-f13e17a651a8" providerId="ADAL" clId="{84E2B511-1C58-4809-BB56-272861E2349A}" dt="2022-04-26T18:32:58.115" v="2845" actId="1076"/>
          <ac:spMkLst>
            <pc:docMk/>
            <pc:sldMk cId="2360689739" sldId="256"/>
            <ac:spMk id="33" creationId="{40B66D45-3557-473A-83AF-42AE1FD6E12C}"/>
          </ac:spMkLst>
        </pc:spChg>
        <pc:graphicFrameChg chg="add del mod">
          <ac:chgData name="Andrew Daur" userId="a56b37eb-05e3-4c12-b0f8-f13e17a651a8" providerId="ADAL" clId="{84E2B511-1C58-4809-BB56-272861E2349A}" dt="2022-04-26T18:16:30.406" v="2111" actId="478"/>
          <ac:graphicFrameMkLst>
            <pc:docMk/>
            <pc:sldMk cId="2360689739" sldId="256"/>
            <ac:graphicFrameMk id="21" creationId="{0C8E7DC1-A8B0-48BB-96E6-5919D624615D}"/>
          </ac:graphicFrameMkLst>
        </pc:graphicFrameChg>
        <pc:graphicFrameChg chg="add del mod">
          <ac:chgData name="Andrew Daur" userId="a56b37eb-05e3-4c12-b0f8-f13e17a651a8" providerId="ADAL" clId="{84E2B511-1C58-4809-BB56-272861E2349A}" dt="2022-04-26T17:33:36.407" v="662" actId="478"/>
          <ac:graphicFrameMkLst>
            <pc:docMk/>
            <pc:sldMk cId="2360689739" sldId="256"/>
            <ac:graphicFrameMk id="22" creationId="{39A0C5B1-323F-466A-8395-FD804B2DD41D}"/>
          </ac:graphicFrameMkLst>
        </pc:graphicFrameChg>
        <pc:graphicFrameChg chg="add mod">
          <ac:chgData name="Andrew Daur" userId="a56b37eb-05e3-4c12-b0f8-f13e17a651a8" providerId="ADAL" clId="{84E2B511-1C58-4809-BB56-272861E2349A}" dt="2022-04-26T18:33:43.712" v="2852" actId="14100"/>
          <ac:graphicFrameMkLst>
            <pc:docMk/>
            <pc:sldMk cId="2360689739" sldId="256"/>
            <ac:graphicFrameMk id="28" creationId="{83DDC998-7990-4CE4-BE14-2689C4F3697C}"/>
          </ac:graphicFrameMkLst>
        </pc:graphicFrameChg>
        <pc:cxnChg chg="add mod">
          <ac:chgData name="Andrew Daur" userId="a56b37eb-05e3-4c12-b0f8-f13e17a651a8" providerId="ADAL" clId="{84E2B511-1C58-4809-BB56-272861E2349A}" dt="2022-04-26T17:14:22.165" v="218" actId="208"/>
          <ac:cxnSpMkLst>
            <pc:docMk/>
            <pc:sldMk cId="2360689739" sldId="256"/>
            <ac:cxnSpMk id="24" creationId="{CC66D72F-BDE2-46E6-A417-B881651264EB}"/>
          </ac:cxnSpMkLst>
        </pc:cxnChg>
      </pc:sldChg>
      <pc:sldChg chg="addSp delSp modSp add mod">
        <pc:chgData name="Andrew Daur" userId="a56b37eb-05e3-4c12-b0f8-f13e17a651a8" providerId="ADAL" clId="{84E2B511-1C58-4809-BB56-272861E2349A}" dt="2022-04-28T16:16:27.559" v="3223" actId="20577"/>
        <pc:sldMkLst>
          <pc:docMk/>
          <pc:sldMk cId="873250953" sldId="257"/>
        </pc:sldMkLst>
        <pc:spChg chg="mod">
          <ac:chgData name="Andrew Daur" userId="a56b37eb-05e3-4c12-b0f8-f13e17a651a8" providerId="ADAL" clId="{84E2B511-1C58-4809-BB56-272861E2349A}" dt="2022-04-28T16:15:54.621" v="3216"/>
          <ac:spMkLst>
            <pc:docMk/>
            <pc:sldMk cId="873250953" sldId="257"/>
            <ac:spMk id="9" creationId="{54A9293E-40E3-4CF5-95E6-6422EB7BD6E0}"/>
          </ac:spMkLst>
        </pc:spChg>
        <pc:spChg chg="mod">
          <ac:chgData name="Andrew Daur" userId="a56b37eb-05e3-4c12-b0f8-f13e17a651a8" providerId="ADAL" clId="{84E2B511-1C58-4809-BB56-272861E2349A}" dt="2022-04-28T16:16:27.559" v="3223" actId="20577"/>
          <ac:spMkLst>
            <pc:docMk/>
            <pc:sldMk cId="873250953" sldId="257"/>
            <ac:spMk id="10" creationId="{38C5D590-5FF3-426C-A948-C4192B39223D}"/>
          </ac:spMkLst>
        </pc:spChg>
        <pc:spChg chg="add mod">
          <ac:chgData name="Andrew Daur" userId="a56b37eb-05e3-4c12-b0f8-f13e17a651a8" providerId="ADAL" clId="{84E2B511-1C58-4809-BB56-272861E2349A}" dt="2022-04-26T18:01:08.633" v="1418" actId="5793"/>
          <ac:spMkLst>
            <pc:docMk/>
            <pc:sldMk cId="873250953" sldId="257"/>
            <ac:spMk id="13" creationId="{04C4DACB-CB9C-40E1-8373-0F2B6D62C740}"/>
          </ac:spMkLst>
        </pc:spChg>
        <pc:spChg chg="del">
          <ac:chgData name="Andrew Daur" userId="a56b37eb-05e3-4c12-b0f8-f13e17a651a8" providerId="ADAL" clId="{84E2B511-1C58-4809-BB56-272861E2349A}" dt="2022-04-26T17:34:04.831" v="664" actId="478"/>
          <ac:spMkLst>
            <pc:docMk/>
            <pc:sldMk cId="873250953" sldId="257"/>
            <ac:spMk id="14" creationId="{6925A5A1-008F-4F70-951F-ADE1EBDC0623}"/>
          </ac:spMkLst>
        </pc:spChg>
        <pc:spChg chg="mod">
          <ac:chgData name="Andrew Daur" userId="a56b37eb-05e3-4c12-b0f8-f13e17a651a8" providerId="ADAL" clId="{84E2B511-1C58-4809-BB56-272861E2349A}" dt="2022-04-28T16:15:03.391" v="3207" actId="207"/>
          <ac:spMkLst>
            <pc:docMk/>
            <pc:sldMk cId="873250953" sldId="257"/>
            <ac:spMk id="15" creationId="{829D0918-1C1A-4648-BA0E-7745756C3D16}"/>
          </ac:spMkLst>
        </pc:spChg>
        <pc:spChg chg="mod">
          <ac:chgData name="Andrew Daur" userId="a56b37eb-05e3-4c12-b0f8-f13e17a651a8" providerId="ADAL" clId="{84E2B511-1C58-4809-BB56-272861E2349A}" dt="2022-04-28T16:12:42.810" v="3195" actId="207"/>
          <ac:spMkLst>
            <pc:docMk/>
            <pc:sldMk cId="873250953" sldId="257"/>
            <ac:spMk id="16" creationId="{AF440EE4-3F02-473B-9462-1BE77BA55BF3}"/>
          </ac:spMkLst>
        </pc:spChg>
        <pc:spChg chg="mod">
          <ac:chgData name="Andrew Daur" userId="a56b37eb-05e3-4c12-b0f8-f13e17a651a8" providerId="ADAL" clId="{84E2B511-1C58-4809-BB56-272861E2349A}" dt="2022-04-28T16:15:27.934" v="3211"/>
          <ac:spMkLst>
            <pc:docMk/>
            <pc:sldMk cId="873250953" sldId="257"/>
            <ac:spMk id="17" creationId="{BF369728-E1A4-4F65-A38A-B2B09C76A1E4}"/>
          </ac:spMkLst>
        </pc:spChg>
        <pc:spChg chg="del">
          <ac:chgData name="Andrew Daur" userId="a56b37eb-05e3-4c12-b0f8-f13e17a651a8" providerId="ADAL" clId="{84E2B511-1C58-4809-BB56-272861E2349A}" dt="2022-04-26T17:34:04.831" v="664" actId="478"/>
          <ac:spMkLst>
            <pc:docMk/>
            <pc:sldMk cId="873250953" sldId="257"/>
            <ac:spMk id="18" creationId="{A85574D3-1A64-40B6-81F2-F97350841B21}"/>
          </ac:spMkLst>
        </pc:spChg>
        <pc:spChg chg="add mod">
          <ac:chgData name="Andrew Daur" userId="a56b37eb-05e3-4c12-b0f8-f13e17a651a8" providerId="ADAL" clId="{84E2B511-1C58-4809-BB56-272861E2349A}" dt="2022-04-26T18:40:42.359" v="3188" actId="20577"/>
          <ac:spMkLst>
            <pc:docMk/>
            <pc:sldMk cId="873250953" sldId="257"/>
            <ac:spMk id="26" creationId="{60D0A563-8E20-4C74-BA50-C789035DD56C}"/>
          </ac:spMkLst>
        </pc:spChg>
        <pc:graphicFrameChg chg="del">
          <ac:chgData name="Andrew Daur" userId="a56b37eb-05e3-4c12-b0f8-f13e17a651a8" providerId="ADAL" clId="{84E2B511-1C58-4809-BB56-272861E2349A}" dt="2022-04-26T17:34:04.831" v="664" actId="478"/>
          <ac:graphicFrameMkLst>
            <pc:docMk/>
            <pc:sldMk cId="873250953" sldId="257"/>
            <ac:graphicFrameMk id="21" creationId="{0C8E7DC1-A8B0-48BB-96E6-5919D624615D}"/>
          </ac:graphicFrameMkLst>
        </pc:graphicFrameChg>
        <pc:graphicFrameChg chg="del">
          <ac:chgData name="Andrew Daur" userId="a56b37eb-05e3-4c12-b0f8-f13e17a651a8" providerId="ADAL" clId="{84E2B511-1C58-4809-BB56-272861E2349A}" dt="2022-04-26T17:34:04.831" v="664" actId="478"/>
          <ac:graphicFrameMkLst>
            <pc:docMk/>
            <pc:sldMk cId="873250953" sldId="257"/>
            <ac:graphicFrameMk id="22" creationId="{39A0C5B1-323F-466A-8395-FD804B2DD41D}"/>
          </ac:graphicFrameMkLst>
        </pc:graphicFrameChg>
        <pc:graphicFrameChg chg="del">
          <ac:chgData name="Andrew Daur" userId="a56b37eb-05e3-4c12-b0f8-f13e17a651a8" providerId="ADAL" clId="{84E2B511-1C58-4809-BB56-272861E2349A}" dt="2022-04-26T17:34:13.502" v="665" actId="478"/>
          <ac:graphicFrameMkLst>
            <pc:docMk/>
            <pc:sldMk cId="873250953" sldId="257"/>
            <ac:graphicFrameMk id="28" creationId="{83DDC998-7990-4CE4-BE14-2689C4F3697C}"/>
          </ac:graphicFrameMkLst>
        </pc:graphicFrameChg>
        <pc:picChg chg="add mod">
          <ac:chgData name="Andrew Daur" userId="a56b37eb-05e3-4c12-b0f8-f13e17a651a8" providerId="ADAL" clId="{84E2B511-1C58-4809-BB56-272861E2349A}" dt="2022-04-26T18:40:33.535" v="3160" actId="688"/>
          <ac:picMkLst>
            <pc:docMk/>
            <pc:sldMk cId="873250953" sldId="257"/>
            <ac:picMk id="23" creationId="{8B2E2F46-89C9-4672-855C-05A20F17A99E}"/>
          </ac:picMkLst>
        </pc:picChg>
        <pc:picChg chg="add mod">
          <ac:chgData name="Andrew Daur" userId="a56b37eb-05e3-4c12-b0f8-f13e17a651a8" providerId="ADAL" clId="{84E2B511-1C58-4809-BB56-272861E2349A}" dt="2022-04-26T18:40:53.297" v="3190" actId="1076"/>
          <ac:picMkLst>
            <pc:docMk/>
            <pc:sldMk cId="873250953" sldId="257"/>
            <ac:picMk id="25" creationId="{4BF23F4C-E813-4823-9F3D-CBC13E6DB8B1}"/>
          </ac:picMkLst>
        </pc:picChg>
      </pc:sldChg>
      <pc:sldChg chg="addSp delSp modSp add mod">
        <pc:chgData name="Andrew Daur" userId="a56b37eb-05e3-4c12-b0f8-f13e17a651a8" providerId="ADAL" clId="{84E2B511-1C58-4809-BB56-272861E2349A}" dt="2022-04-28T16:16:31.515" v="3224"/>
        <pc:sldMkLst>
          <pc:docMk/>
          <pc:sldMk cId="1638244085" sldId="258"/>
        </pc:sldMkLst>
        <pc:spChg chg="mod">
          <ac:chgData name="Andrew Daur" userId="a56b37eb-05e3-4c12-b0f8-f13e17a651a8" providerId="ADAL" clId="{84E2B511-1C58-4809-BB56-272861E2349A}" dt="2022-04-28T16:16:02.093" v="3217"/>
          <ac:spMkLst>
            <pc:docMk/>
            <pc:sldMk cId="1638244085" sldId="258"/>
            <ac:spMk id="9" creationId="{54A9293E-40E3-4CF5-95E6-6422EB7BD6E0}"/>
          </ac:spMkLst>
        </pc:spChg>
        <pc:spChg chg="mod">
          <ac:chgData name="Andrew Daur" userId="a56b37eb-05e3-4c12-b0f8-f13e17a651a8" providerId="ADAL" clId="{84E2B511-1C58-4809-BB56-272861E2349A}" dt="2022-04-28T16:16:31.515" v="3224"/>
          <ac:spMkLst>
            <pc:docMk/>
            <pc:sldMk cId="1638244085" sldId="258"/>
            <ac:spMk id="10" creationId="{38C5D590-5FF3-426C-A948-C4192B39223D}"/>
          </ac:spMkLst>
        </pc:spChg>
        <pc:spChg chg="mod">
          <ac:chgData name="Andrew Daur" userId="a56b37eb-05e3-4c12-b0f8-f13e17a651a8" providerId="ADAL" clId="{84E2B511-1C58-4809-BB56-272861E2349A}" dt="2022-04-26T18:35:00.506" v="2942" actId="20577"/>
          <ac:spMkLst>
            <pc:docMk/>
            <pc:sldMk cId="1638244085" sldId="258"/>
            <ac:spMk id="13" creationId="{04C4DACB-CB9C-40E1-8373-0F2B6D62C740}"/>
          </ac:spMkLst>
        </pc:spChg>
        <pc:spChg chg="add mod">
          <ac:chgData name="Andrew Daur" userId="a56b37eb-05e3-4c12-b0f8-f13e17a651a8" providerId="ADAL" clId="{84E2B511-1C58-4809-BB56-272861E2349A}" dt="2022-04-26T17:51:49.870" v="1219" actId="14100"/>
          <ac:spMkLst>
            <pc:docMk/>
            <pc:sldMk cId="1638244085" sldId="258"/>
            <ac:spMk id="14" creationId="{6B9D6DB2-06CF-47A7-AD76-778321EF7EA2}"/>
          </ac:spMkLst>
        </pc:spChg>
        <pc:spChg chg="mod">
          <ac:chgData name="Andrew Daur" userId="a56b37eb-05e3-4c12-b0f8-f13e17a651a8" providerId="ADAL" clId="{84E2B511-1C58-4809-BB56-272861E2349A}" dt="2022-04-28T16:15:07.735" v="3208"/>
          <ac:spMkLst>
            <pc:docMk/>
            <pc:sldMk cId="1638244085" sldId="258"/>
            <ac:spMk id="15" creationId="{829D0918-1C1A-4648-BA0E-7745756C3D16}"/>
          </ac:spMkLst>
        </pc:spChg>
        <pc:spChg chg="mod">
          <ac:chgData name="Andrew Daur" userId="a56b37eb-05e3-4c12-b0f8-f13e17a651a8" providerId="ADAL" clId="{84E2B511-1C58-4809-BB56-272861E2349A}" dt="2022-04-28T16:12:50.215" v="3197" actId="20577"/>
          <ac:spMkLst>
            <pc:docMk/>
            <pc:sldMk cId="1638244085" sldId="258"/>
            <ac:spMk id="16" creationId="{AF440EE4-3F02-473B-9462-1BE77BA55BF3}"/>
          </ac:spMkLst>
        </pc:spChg>
        <pc:spChg chg="mod">
          <ac:chgData name="Andrew Daur" userId="a56b37eb-05e3-4c12-b0f8-f13e17a651a8" providerId="ADAL" clId="{84E2B511-1C58-4809-BB56-272861E2349A}" dt="2022-04-28T16:15:36.626" v="3213" actId="207"/>
          <ac:spMkLst>
            <pc:docMk/>
            <pc:sldMk cId="1638244085" sldId="258"/>
            <ac:spMk id="17" creationId="{BF369728-E1A4-4F65-A38A-B2B09C76A1E4}"/>
          </ac:spMkLst>
        </pc:spChg>
        <pc:spChg chg="add del mod">
          <ac:chgData name="Andrew Daur" userId="a56b37eb-05e3-4c12-b0f8-f13e17a651a8" providerId="ADAL" clId="{84E2B511-1C58-4809-BB56-272861E2349A}" dt="2022-04-26T17:41:14.026" v="967" actId="478"/>
          <ac:spMkLst>
            <pc:docMk/>
            <pc:sldMk cId="1638244085" sldId="258"/>
            <ac:spMk id="18" creationId="{DCC50F40-9E66-4BE8-AD2E-21549D8A83FB}"/>
          </ac:spMkLst>
        </pc:spChg>
        <pc:spChg chg="add mod">
          <ac:chgData name="Andrew Daur" userId="a56b37eb-05e3-4c12-b0f8-f13e17a651a8" providerId="ADAL" clId="{84E2B511-1C58-4809-BB56-272861E2349A}" dt="2022-04-26T17:50:16.044" v="1204" actId="2711"/>
          <ac:spMkLst>
            <pc:docMk/>
            <pc:sldMk cId="1638244085" sldId="258"/>
            <ac:spMk id="19" creationId="{DF1811B1-9A35-45E4-84E0-563FBCA1D1FD}"/>
          </ac:spMkLst>
        </pc:spChg>
        <pc:spChg chg="add mod">
          <ac:chgData name="Andrew Daur" userId="a56b37eb-05e3-4c12-b0f8-f13e17a651a8" providerId="ADAL" clId="{84E2B511-1C58-4809-BB56-272861E2349A}" dt="2022-04-26T17:53:32.344" v="1262" actId="1076"/>
          <ac:spMkLst>
            <pc:docMk/>
            <pc:sldMk cId="1638244085" sldId="258"/>
            <ac:spMk id="21" creationId="{CE911BEF-4327-4D5B-8886-41DCAB6919CB}"/>
          </ac:spMkLst>
        </pc:spChg>
        <pc:spChg chg="add mod">
          <ac:chgData name="Andrew Daur" userId="a56b37eb-05e3-4c12-b0f8-f13e17a651a8" providerId="ADAL" clId="{84E2B511-1C58-4809-BB56-272861E2349A}" dt="2022-04-26T17:52:33.170" v="1238" actId="120"/>
          <ac:spMkLst>
            <pc:docMk/>
            <pc:sldMk cId="1638244085" sldId="258"/>
            <ac:spMk id="22" creationId="{14B14BD9-7CF4-4C77-86CD-F2D403673201}"/>
          </ac:spMkLst>
        </pc:spChg>
        <pc:spChg chg="add del mod">
          <ac:chgData name="Andrew Daur" userId="a56b37eb-05e3-4c12-b0f8-f13e17a651a8" providerId="ADAL" clId="{84E2B511-1C58-4809-BB56-272861E2349A}" dt="2022-04-26T17:44:43.692" v="1079" actId="478"/>
          <ac:spMkLst>
            <pc:docMk/>
            <pc:sldMk cId="1638244085" sldId="258"/>
            <ac:spMk id="23" creationId="{D1C4C243-40AD-45A4-A02D-61EC5C10480F}"/>
          </ac:spMkLst>
        </pc:spChg>
        <pc:spChg chg="add mod">
          <ac:chgData name="Andrew Daur" userId="a56b37eb-05e3-4c12-b0f8-f13e17a651a8" providerId="ADAL" clId="{84E2B511-1C58-4809-BB56-272861E2349A}" dt="2022-04-26T17:49:44.596" v="1201" actId="207"/>
          <ac:spMkLst>
            <pc:docMk/>
            <pc:sldMk cId="1638244085" sldId="258"/>
            <ac:spMk id="25" creationId="{3875FBAA-4F26-4183-9F65-5D4C75F4E40F}"/>
          </ac:spMkLst>
        </pc:spChg>
        <pc:spChg chg="add mod">
          <ac:chgData name="Andrew Daur" userId="a56b37eb-05e3-4c12-b0f8-f13e17a651a8" providerId="ADAL" clId="{84E2B511-1C58-4809-BB56-272861E2349A}" dt="2022-04-26T17:46:59.838" v="1162" actId="1036"/>
          <ac:spMkLst>
            <pc:docMk/>
            <pc:sldMk cId="1638244085" sldId="258"/>
            <ac:spMk id="26" creationId="{60B49CA4-7737-4141-ACA8-D543D44454A8}"/>
          </ac:spMkLst>
        </pc:spChg>
        <pc:spChg chg="add mod">
          <ac:chgData name="Andrew Daur" userId="a56b37eb-05e3-4c12-b0f8-f13e17a651a8" providerId="ADAL" clId="{84E2B511-1C58-4809-BB56-272861E2349A}" dt="2022-04-26T17:49:36.786" v="1199" actId="207"/>
          <ac:spMkLst>
            <pc:docMk/>
            <pc:sldMk cId="1638244085" sldId="258"/>
            <ac:spMk id="27" creationId="{0E3510BF-6D03-4C17-9A3C-F3FCB8542949}"/>
          </ac:spMkLst>
        </pc:spChg>
        <pc:spChg chg="add del mod">
          <ac:chgData name="Andrew Daur" userId="a56b37eb-05e3-4c12-b0f8-f13e17a651a8" providerId="ADAL" clId="{84E2B511-1C58-4809-BB56-272861E2349A}" dt="2022-04-26T17:46:52.612" v="1130" actId="21"/>
          <ac:spMkLst>
            <pc:docMk/>
            <pc:sldMk cId="1638244085" sldId="258"/>
            <ac:spMk id="28" creationId="{069A3685-C357-40D7-BFEB-A7C9D78F911F}"/>
          </ac:spMkLst>
        </pc:spChg>
        <pc:spChg chg="add del mod">
          <ac:chgData name="Andrew Daur" userId="a56b37eb-05e3-4c12-b0f8-f13e17a651a8" providerId="ADAL" clId="{84E2B511-1C58-4809-BB56-272861E2349A}" dt="2022-04-26T17:46:52.612" v="1130" actId="21"/>
          <ac:spMkLst>
            <pc:docMk/>
            <pc:sldMk cId="1638244085" sldId="258"/>
            <ac:spMk id="29" creationId="{E79B4641-6498-4E04-8317-664BE1D1CEC7}"/>
          </ac:spMkLst>
        </pc:spChg>
        <pc:spChg chg="add mod">
          <ac:chgData name="Andrew Daur" userId="a56b37eb-05e3-4c12-b0f8-f13e17a651a8" providerId="ADAL" clId="{84E2B511-1C58-4809-BB56-272861E2349A}" dt="2022-04-26T17:52:46.450" v="1256" actId="120"/>
          <ac:spMkLst>
            <pc:docMk/>
            <pc:sldMk cId="1638244085" sldId="258"/>
            <ac:spMk id="30" creationId="{E27AAD8A-D71B-4E73-A805-1A30185F7450}"/>
          </ac:spMkLst>
        </pc:spChg>
        <pc:spChg chg="add mod">
          <ac:chgData name="Andrew Daur" userId="a56b37eb-05e3-4c12-b0f8-f13e17a651a8" providerId="ADAL" clId="{84E2B511-1C58-4809-BB56-272861E2349A}" dt="2022-04-26T17:49:41.183" v="1200" actId="207"/>
          <ac:spMkLst>
            <pc:docMk/>
            <pc:sldMk cId="1638244085" sldId="258"/>
            <ac:spMk id="31" creationId="{7306D446-3447-4C8F-AC02-320F1289FB1B}"/>
          </ac:spMkLst>
        </pc:spChg>
        <pc:spChg chg="add mod">
          <ac:chgData name="Andrew Daur" userId="a56b37eb-05e3-4c12-b0f8-f13e17a651a8" providerId="ADAL" clId="{84E2B511-1C58-4809-BB56-272861E2349A}" dt="2022-04-26T17:48:33.836" v="1179" actId="1076"/>
          <ac:spMkLst>
            <pc:docMk/>
            <pc:sldMk cId="1638244085" sldId="258"/>
            <ac:spMk id="32" creationId="{85F96D20-D385-46EA-A78A-E719ECEDE77A}"/>
          </ac:spMkLst>
        </pc:spChg>
        <pc:spChg chg="add mod">
          <ac:chgData name="Andrew Daur" userId="a56b37eb-05e3-4c12-b0f8-f13e17a651a8" providerId="ADAL" clId="{84E2B511-1C58-4809-BB56-272861E2349A}" dt="2022-04-26T17:50:28.093" v="1205" actId="20577"/>
          <ac:spMkLst>
            <pc:docMk/>
            <pc:sldMk cId="1638244085" sldId="258"/>
            <ac:spMk id="33" creationId="{D6016985-E6A5-4401-A8A5-3D1C6286DE53}"/>
          </ac:spMkLst>
        </pc:spChg>
        <pc:graphicFrameChg chg="add del modGraphic">
          <ac:chgData name="Andrew Daur" userId="a56b37eb-05e3-4c12-b0f8-f13e17a651a8" providerId="ADAL" clId="{84E2B511-1C58-4809-BB56-272861E2349A}" dt="2022-04-26T17:42:18.827" v="969" actId="478"/>
          <ac:graphicFrameMkLst>
            <pc:docMk/>
            <pc:sldMk cId="1638244085" sldId="258"/>
            <ac:graphicFrameMk id="11" creationId="{69714C7F-B0B1-44C4-BA84-51F47C9F3FA1}"/>
          </ac:graphicFrameMkLst>
        </pc:graphicFrameChg>
      </pc:sldChg>
      <pc:sldChg chg="addSp modSp add mod">
        <pc:chgData name="Andrew Daur" userId="a56b37eb-05e3-4c12-b0f8-f13e17a651a8" providerId="ADAL" clId="{84E2B511-1C58-4809-BB56-272861E2349A}" dt="2022-04-28T16:16:36.291" v="3225"/>
        <pc:sldMkLst>
          <pc:docMk/>
          <pc:sldMk cId="2955186753" sldId="259"/>
        </pc:sldMkLst>
        <pc:spChg chg="mod">
          <ac:chgData name="Andrew Daur" userId="a56b37eb-05e3-4c12-b0f8-f13e17a651a8" providerId="ADAL" clId="{84E2B511-1C58-4809-BB56-272861E2349A}" dt="2022-04-28T16:16:14.162" v="3219" actId="207"/>
          <ac:spMkLst>
            <pc:docMk/>
            <pc:sldMk cId="2955186753" sldId="259"/>
            <ac:spMk id="9" creationId="{54A9293E-40E3-4CF5-95E6-6422EB7BD6E0}"/>
          </ac:spMkLst>
        </pc:spChg>
        <pc:spChg chg="mod">
          <ac:chgData name="Andrew Daur" userId="a56b37eb-05e3-4c12-b0f8-f13e17a651a8" providerId="ADAL" clId="{84E2B511-1C58-4809-BB56-272861E2349A}" dt="2022-04-28T16:16:36.291" v="3225"/>
          <ac:spMkLst>
            <pc:docMk/>
            <pc:sldMk cId="2955186753" sldId="259"/>
            <ac:spMk id="10" creationId="{38C5D590-5FF3-426C-A948-C4192B39223D}"/>
          </ac:spMkLst>
        </pc:spChg>
        <pc:spChg chg="add mod">
          <ac:chgData name="Andrew Daur" userId="a56b37eb-05e3-4c12-b0f8-f13e17a651a8" providerId="ADAL" clId="{84E2B511-1C58-4809-BB56-272861E2349A}" dt="2022-04-26T18:25:13.156" v="2516" actId="14100"/>
          <ac:spMkLst>
            <pc:docMk/>
            <pc:sldMk cId="2955186753" sldId="259"/>
            <ac:spMk id="11" creationId="{F878B7A5-7059-41D9-98A5-A21E5C43CB61}"/>
          </ac:spMkLst>
        </pc:spChg>
        <pc:spChg chg="mod">
          <ac:chgData name="Andrew Daur" userId="a56b37eb-05e3-4c12-b0f8-f13e17a651a8" providerId="ADAL" clId="{84E2B511-1C58-4809-BB56-272861E2349A}" dt="2022-04-26T18:26:18.825" v="2526" actId="14100"/>
          <ac:spMkLst>
            <pc:docMk/>
            <pc:sldMk cId="2955186753" sldId="259"/>
            <ac:spMk id="13" creationId="{04C4DACB-CB9C-40E1-8373-0F2B6D62C740}"/>
          </ac:spMkLst>
        </pc:spChg>
        <pc:spChg chg="add mod">
          <ac:chgData name="Andrew Daur" userId="a56b37eb-05e3-4c12-b0f8-f13e17a651a8" providerId="ADAL" clId="{84E2B511-1C58-4809-BB56-272861E2349A}" dt="2022-04-26T18:25:04.395" v="2514" actId="1076"/>
          <ac:spMkLst>
            <pc:docMk/>
            <pc:sldMk cId="2955186753" sldId="259"/>
            <ac:spMk id="14" creationId="{11AABF32-F99A-4FF5-8911-09E84DB4EF6C}"/>
          </ac:spMkLst>
        </pc:spChg>
        <pc:spChg chg="mod">
          <ac:chgData name="Andrew Daur" userId="a56b37eb-05e3-4c12-b0f8-f13e17a651a8" providerId="ADAL" clId="{84E2B511-1C58-4809-BB56-272861E2349A}" dt="2022-04-28T16:15:12.708" v="3209"/>
          <ac:spMkLst>
            <pc:docMk/>
            <pc:sldMk cId="2955186753" sldId="259"/>
            <ac:spMk id="15" creationId="{829D0918-1C1A-4648-BA0E-7745756C3D16}"/>
          </ac:spMkLst>
        </pc:spChg>
        <pc:spChg chg="mod">
          <ac:chgData name="Andrew Daur" userId="a56b37eb-05e3-4c12-b0f8-f13e17a651a8" providerId="ADAL" clId="{84E2B511-1C58-4809-BB56-272861E2349A}" dt="2022-04-28T16:12:55.702" v="3199" actId="20577"/>
          <ac:spMkLst>
            <pc:docMk/>
            <pc:sldMk cId="2955186753" sldId="259"/>
            <ac:spMk id="16" creationId="{AF440EE4-3F02-473B-9462-1BE77BA55BF3}"/>
          </ac:spMkLst>
        </pc:spChg>
        <pc:spChg chg="mod">
          <ac:chgData name="Andrew Daur" userId="a56b37eb-05e3-4c12-b0f8-f13e17a651a8" providerId="ADAL" clId="{84E2B511-1C58-4809-BB56-272861E2349A}" dt="2022-04-28T16:15:40.757" v="3214"/>
          <ac:spMkLst>
            <pc:docMk/>
            <pc:sldMk cId="2955186753" sldId="259"/>
            <ac:spMk id="17" creationId="{BF369728-E1A4-4F65-A38A-B2B09C76A1E4}"/>
          </ac:spMkLst>
        </pc:spChg>
        <pc:spChg chg="add mod">
          <ac:chgData name="Andrew Daur" userId="a56b37eb-05e3-4c12-b0f8-f13e17a651a8" providerId="ADAL" clId="{84E2B511-1C58-4809-BB56-272861E2349A}" dt="2022-04-26T18:36:49.880" v="3100" actId="20577"/>
          <ac:spMkLst>
            <pc:docMk/>
            <pc:sldMk cId="2955186753" sldId="259"/>
            <ac:spMk id="18" creationId="{F2FC6D6D-02B0-4FE6-9B38-A00A622C1FC3}"/>
          </ac:spMkLst>
        </pc:spChg>
        <pc:spChg chg="add mod">
          <ac:chgData name="Andrew Daur" userId="a56b37eb-05e3-4c12-b0f8-f13e17a651a8" providerId="ADAL" clId="{84E2B511-1C58-4809-BB56-272861E2349A}" dt="2022-04-26T18:26:38.585" v="2563" actId="14100"/>
          <ac:spMkLst>
            <pc:docMk/>
            <pc:sldMk cId="2955186753" sldId="259"/>
            <ac:spMk id="22" creationId="{50260E26-DDAC-4F93-8550-4954C8DA4BDC}"/>
          </ac:spMkLst>
        </pc:spChg>
        <pc:spChg chg="add mod">
          <ac:chgData name="Andrew Daur" userId="a56b37eb-05e3-4c12-b0f8-f13e17a651a8" providerId="ADAL" clId="{84E2B511-1C58-4809-BB56-272861E2349A}" dt="2022-04-26T18:30:03.914" v="2756" actId="14100"/>
          <ac:spMkLst>
            <pc:docMk/>
            <pc:sldMk cId="2955186753" sldId="259"/>
            <ac:spMk id="23" creationId="{46AB56E2-C8C8-46E8-95B7-89C107314D21}"/>
          </ac:spMkLst>
        </pc:spChg>
        <pc:picChg chg="add mod">
          <ac:chgData name="Andrew Daur" userId="a56b37eb-05e3-4c12-b0f8-f13e17a651a8" providerId="ADAL" clId="{84E2B511-1C58-4809-BB56-272861E2349A}" dt="2022-04-26T18:26:06.999" v="2525" actId="207"/>
          <ac:picMkLst>
            <pc:docMk/>
            <pc:sldMk cId="2955186753" sldId="259"/>
            <ac:picMk id="21" creationId="{9492870D-6D0C-42E7-8E14-C1ED1AF8DC36}"/>
          </ac:picMkLst>
        </pc:picChg>
      </pc:sldChg>
      <pc:sldChg chg="addSp delSp modSp add mod">
        <pc:chgData name="Andrew Daur" userId="a56b37eb-05e3-4c12-b0f8-f13e17a651a8" providerId="ADAL" clId="{84E2B511-1C58-4809-BB56-272861E2349A}" dt="2022-04-28T16:17:44.444" v="3234" actId="1076"/>
        <pc:sldMkLst>
          <pc:docMk/>
          <pc:sldMk cId="120883720" sldId="260"/>
        </pc:sldMkLst>
        <pc:spChg chg="mod">
          <ac:chgData name="Andrew Daur" userId="a56b37eb-05e3-4c12-b0f8-f13e17a651a8" providerId="ADAL" clId="{84E2B511-1C58-4809-BB56-272861E2349A}" dt="2022-04-28T16:17:40.316" v="3233"/>
          <ac:spMkLst>
            <pc:docMk/>
            <pc:sldMk cId="120883720" sldId="260"/>
            <ac:spMk id="9" creationId="{54A9293E-40E3-4CF5-95E6-6422EB7BD6E0}"/>
          </ac:spMkLst>
        </pc:spChg>
        <pc:spChg chg="mod">
          <ac:chgData name="Andrew Daur" userId="a56b37eb-05e3-4c12-b0f8-f13e17a651a8" providerId="ADAL" clId="{84E2B511-1C58-4809-BB56-272861E2349A}" dt="2022-04-28T16:16:53.503" v="3228" actId="207"/>
          <ac:spMkLst>
            <pc:docMk/>
            <pc:sldMk cId="120883720" sldId="260"/>
            <ac:spMk id="10" creationId="{38C5D590-5FF3-426C-A948-C4192B39223D}"/>
          </ac:spMkLst>
        </pc:spChg>
        <pc:spChg chg="add del mod">
          <ac:chgData name="Andrew Daur" userId="a56b37eb-05e3-4c12-b0f8-f13e17a651a8" providerId="ADAL" clId="{84E2B511-1C58-4809-BB56-272861E2349A}" dt="2022-04-26T18:06:25.595" v="1514" actId="478"/>
          <ac:spMkLst>
            <pc:docMk/>
            <pc:sldMk cId="120883720" sldId="260"/>
            <ac:spMk id="11" creationId="{D08DAFB4-8AB9-4DA7-A07F-A98C09FEA5D0}"/>
          </ac:spMkLst>
        </pc:spChg>
        <pc:spChg chg="mod">
          <ac:chgData name="Andrew Daur" userId="a56b37eb-05e3-4c12-b0f8-f13e17a651a8" providerId="ADAL" clId="{84E2B511-1C58-4809-BB56-272861E2349A}" dt="2022-04-26T18:18:29.236" v="2251" actId="1076"/>
          <ac:spMkLst>
            <pc:docMk/>
            <pc:sldMk cId="120883720" sldId="260"/>
            <ac:spMk id="13" creationId="{04C4DACB-CB9C-40E1-8373-0F2B6D62C740}"/>
          </ac:spMkLst>
        </pc:spChg>
        <pc:spChg chg="mod">
          <ac:chgData name="Andrew Daur" userId="a56b37eb-05e3-4c12-b0f8-f13e17a651a8" providerId="ADAL" clId="{84E2B511-1C58-4809-BB56-272861E2349A}" dt="2022-04-28T16:15:18.765" v="3210"/>
          <ac:spMkLst>
            <pc:docMk/>
            <pc:sldMk cId="120883720" sldId="260"/>
            <ac:spMk id="15" creationId="{829D0918-1C1A-4648-BA0E-7745756C3D16}"/>
          </ac:spMkLst>
        </pc:spChg>
        <pc:spChg chg="mod">
          <ac:chgData name="Andrew Daur" userId="a56b37eb-05e3-4c12-b0f8-f13e17a651a8" providerId="ADAL" clId="{84E2B511-1C58-4809-BB56-272861E2349A}" dt="2022-04-28T16:13:00.992" v="3201" actId="20577"/>
          <ac:spMkLst>
            <pc:docMk/>
            <pc:sldMk cId="120883720" sldId="260"/>
            <ac:spMk id="16" creationId="{AF440EE4-3F02-473B-9462-1BE77BA55BF3}"/>
          </ac:spMkLst>
        </pc:spChg>
        <pc:spChg chg="mod">
          <ac:chgData name="Andrew Daur" userId="a56b37eb-05e3-4c12-b0f8-f13e17a651a8" providerId="ADAL" clId="{84E2B511-1C58-4809-BB56-272861E2349A}" dt="2022-04-28T16:15:43.749" v="3215"/>
          <ac:spMkLst>
            <pc:docMk/>
            <pc:sldMk cId="120883720" sldId="260"/>
            <ac:spMk id="17" creationId="{BF369728-E1A4-4F65-A38A-B2B09C76A1E4}"/>
          </ac:spMkLst>
        </pc:spChg>
        <pc:spChg chg="add mod ord">
          <ac:chgData name="Andrew Daur" userId="a56b37eb-05e3-4c12-b0f8-f13e17a651a8" providerId="ADAL" clId="{84E2B511-1C58-4809-BB56-272861E2349A}" dt="2022-04-26T18:18:36.310" v="2267" actId="1076"/>
          <ac:spMkLst>
            <pc:docMk/>
            <pc:sldMk cId="120883720" sldId="260"/>
            <ac:spMk id="22" creationId="{170AC25B-1F44-4020-A223-B57D056AD656}"/>
          </ac:spMkLst>
        </pc:spChg>
        <pc:spChg chg="add mod">
          <ac:chgData name="Andrew Daur" userId="a56b37eb-05e3-4c12-b0f8-f13e17a651a8" providerId="ADAL" clId="{84E2B511-1C58-4809-BB56-272861E2349A}" dt="2022-04-26T18:18:49.670" v="2271" actId="14100"/>
          <ac:spMkLst>
            <pc:docMk/>
            <pc:sldMk cId="120883720" sldId="260"/>
            <ac:spMk id="25" creationId="{CBF02F78-7B02-426B-A424-7B8887606662}"/>
          </ac:spMkLst>
        </pc:spChg>
        <pc:spChg chg="add mod">
          <ac:chgData name="Andrew Daur" userId="a56b37eb-05e3-4c12-b0f8-f13e17a651a8" providerId="ADAL" clId="{84E2B511-1C58-4809-BB56-272861E2349A}" dt="2022-04-26T18:21:33.515" v="2444" actId="313"/>
          <ac:spMkLst>
            <pc:docMk/>
            <pc:sldMk cId="120883720" sldId="260"/>
            <ac:spMk id="26" creationId="{9E362423-A2E8-43BE-B084-692D9C14BE09}"/>
          </ac:spMkLst>
        </pc:spChg>
        <pc:spChg chg="add mod">
          <ac:chgData name="Andrew Daur" userId="a56b37eb-05e3-4c12-b0f8-f13e17a651a8" providerId="ADAL" clId="{84E2B511-1C58-4809-BB56-272861E2349A}" dt="2022-04-26T18:19:36.115" v="2302" actId="20577"/>
          <ac:spMkLst>
            <pc:docMk/>
            <pc:sldMk cId="120883720" sldId="260"/>
            <ac:spMk id="27" creationId="{5A704B44-E597-4340-825C-17216929CA22}"/>
          </ac:spMkLst>
        </pc:spChg>
        <pc:picChg chg="add mod">
          <ac:chgData name="Andrew Daur" userId="a56b37eb-05e3-4c12-b0f8-f13e17a651a8" providerId="ADAL" clId="{84E2B511-1C58-4809-BB56-272861E2349A}" dt="2022-04-28T16:17:44.444" v="3234" actId="1076"/>
          <ac:picMkLst>
            <pc:docMk/>
            <pc:sldMk cId="120883720" sldId="260"/>
            <ac:picMk id="18" creationId="{D4A4B632-8D6A-4EBA-8021-D9F01E43BE28}"/>
          </ac:picMkLst>
        </pc:picChg>
        <pc:picChg chg="add mod">
          <ac:chgData name="Andrew Daur" userId="a56b37eb-05e3-4c12-b0f8-f13e17a651a8" providerId="ADAL" clId="{84E2B511-1C58-4809-BB56-272861E2349A}" dt="2022-04-26T18:20:37.320" v="2347" actId="1036"/>
          <ac:picMkLst>
            <pc:docMk/>
            <pc:sldMk cId="120883720" sldId="260"/>
            <ac:picMk id="21" creationId="{37429960-CC52-411D-A843-9BFEB0FC08B1}"/>
          </ac:picMkLst>
        </pc:picChg>
        <pc:picChg chg="add mod">
          <ac:chgData name="Andrew Daur" userId="a56b37eb-05e3-4c12-b0f8-f13e17a651a8" providerId="ADAL" clId="{84E2B511-1C58-4809-BB56-272861E2349A}" dt="2022-04-26T18:21:42.754" v="2458" actId="1036"/>
          <ac:picMkLst>
            <pc:docMk/>
            <pc:sldMk cId="120883720" sldId="260"/>
            <ac:picMk id="28" creationId="{73609373-2ED3-4715-AC72-0A22169A45C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9B1E8-A85A-4695-A811-BFF834226EE2}" type="doc">
      <dgm:prSet loTypeId="urn:microsoft.com/office/officeart/2005/8/layout/vList3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0147BE-A296-4E76-9B78-46A802B9170A}">
      <dgm:prSet/>
      <dgm:spPr/>
      <dgm:t>
        <a:bodyPr/>
        <a:lstStyle/>
        <a:p>
          <a:r>
            <a:rPr lang="en-US" dirty="0"/>
            <a:t>Increase revenue by increasing efficiency and throughput</a:t>
          </a:r>
        </a:p>
      </dgm:t>
    </dgm:pt>
    <dgm:pt modelId="{AAFB8831-F8D0-4336-8AB2-2BFC8C485C65}" type="parTrans" cxnId="{6127C7A3-EB04-4344-86EB-5803A9B3D6B0}">
      <dgm:prSet/>
      <dgm:spPr/>
      <dgm:t>
        <a:bodyPr/>
        <a:lstStyle/>
        <a:p>
          <a:endParaRPr lang="en-US"/>
        </a:p>
      </dgm:t>
    </dgm:pt>
    <dgm:pt modelId="{E166DB4E-34C6-4319-B45E-E418C40FAF11}" type="sibTrans" cxnId="{6127C7A3-EB04-4344-86EB-5803A9B3D6B0}">
      <dgm:prSet/>
      <dgm:spPr/>
      <dgm:t>
        <a:bodyPr/>
        <a:lstStyle/>
        <a:p>
          <a:endParaRPr lang="en-US"/>
        </a:p>
      </dgm:t>
    </dgm:pt>
    <dgm:pt modelId="{8E9D9B14-9755-426C-85AD-C45078EB5413}">
      <dgm:prSet/>
      <dgm:spPr/>
      <dgm:t>
        <a:bodyPr/>
        <a:lstStyle/>
        <a:p>
          <a:r>
            <a:rPr lang="en-US" dirty="0"/>
            <a:t>Minimize lost time for arriving and departing passengers, maximizing customer satisfaction</a:t>
          </a:r>
        </a:p>
      </dgm:t>
    </dgm:pt>
    <dgm:pt modelId="{CBAB8074-9A18-4DE6-8317-CABC5733FB46}" type="parTrans" cxnId="{2F591B88-9C33-404A-83C3-8815C41C824C}">
      <dgm:prSet/>
      <dgm:spPr/>
      <dgm:t>
        <a:bodyPr/>
        <a:lstStyle/>
        <a:p>
          <a:endParaRPr lang="en-US"/>
        </a:p>
      </dgm:t>
    </dgm:pt>
    <dgm:pt modelId="{99B05C2C-B7F9-4030-A8BF-E3CBE1C0BA56}" type="sibTrans" cxnId="{2F591B88-9C33-404A-83C3-8815C41C824C}">
      <dgm:prSet/>
      <dgm:spPr/>
      <dgm:t>
        <a:bodyPr/>
        <a:lstStyle/>
        <a:p>
          <a:endParaRPr lang="en-US"/>
        </a:p>
      </dgm:t>
    </dgm:pt>
    <dgm:pt modelId="{FA0E5DE3-3510-4071-B1FE-CE4DFFE7EF4D}" type="pres">
      <dgm:prSet presAssocID="{E8F9B1E8-A85A-4695-A811-BFF834226EE2}" presName="linearFlow" presStyleCnt="0">
        <dgm:presLayoutVars>
          <dgm:dir/>
          <dgm:resizeHandles val="exact"/>
        </dgm:presLayoutVars>
      </dgm:prSet>
      <dgm:spPr/>
    </dgm:pt>
    <dgm:pt modelId="{3EE6D698-2E2E-4FAF-9870-6FAA8B6559AF}" type="pres">
      <dgm:prSet presAssocID="{740147BE-A296-4E76-9B78-46A802B9170A}" presName="composite" presStyleCnt="0"/>
      <dgm:spPr/>
    </dgm:pt>
    <dgm:pt modelId="{557A870E-746C-4397-A1B4-BA5F3E8FC3E7}" type="pres">
      <dgm:prSet presAssocID="{740147BE-A296-4E76-9B78-46A802B9170A}" presName="imgShp" presStyleLbl="fgImgPlace1" presStyleIdx="0" presStyleCnt="2" custLinFactX="-19936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5E688FA-F881-454D-8B60-BFFC567EA8A1}" type="pres">
      <dgm:prSet presAssocID="{740147BE-A296-4E76-9B78-46A802B9170A}" presName="txShp" presStyleLbl="node1" presStyleIdx="0" presStyleCnt="2" custLinFactNeighborX="10146">
        <dgm:presLayoutVars>
          <dgm:bulletEnabled val="1"/>
        </dgm:presLayoutVars>
      </dgm:prSet>
      <dgm:spPr/>
    </dgm:pt>
    <dgm:pt modelId="{CAE0AEAB-34A1-4E35-ACFC-63FFA2705E2C}" type="pres">
      <dgm:prSet presAssocID="{E166DB4E-34C6-4319-B45E-E418C40FAF11}" presName="spacing" presStyleCnt="0"/>
      <dgm:spPr/>
    </dgm:pt>
    <dgm:pt modelId="{41F4673D-0FD5-413F-937A-18DD6CDE1BDD}" type="pres">
      <dgm:prSet presAssocID="{8E9D9B14-9755-426C-85AD-C45078EB5413}" presName="composite" presStyleCnt="0"/>
      <dgm:spPr/>
    </dgm:pt>
    <dgm:pt modelId="{F0EE17F5-E449-4192-9334-6368565C3EE9}" type="pres">
      <dgm:prSet presAssocID="{8E9D9B14-9755-426C-85AD-C45078EB5413}" presName="imgShp" presStyleLbl="fgImgPlace1" presStyleIdx="1" presStyleCnt="2" custLinFactX="-200000" custLinFactNeighborX="-2454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F35881BE-A93E-4F6F-9FB5-D7664FA962D2}" type="pres">
      <dgm:prSet presAssocID="{8E9D9B14-9755-426C-85AD-C45078EB5413}" presName="txShp" presStyleLbl="node1" presStyleIdx="1" presStyleCnt="2" custLinFactNeighborX="9685" custLinFactNeighborY="-3969">
        <dgm:presLayoutVars>
          <dgm:bulletEnabled val="1"/>
        </dgm:presLayoutVars>
      </dgm:prSet>
      <dgm:spPr/>
    </dgm:pt>
  </dgm:ptLst>
  <dgm:cxnLst>
    <dgm:cxn modelId="{2F591B88-9C33-404A-83C3-8815C41C824C}" srcId="{E8F9B1E8-A85A-4695-A811-BFF834226EE2}" destId="{8E9D9B14-9755-426C-85AD-C45078EB5413}" srcOrd="1" destOrd="0" parTransId="{CBAB8074-9A18-4DE6-8317-CABC5733FB46}" sibTransId="{99B05C2C-B7F9-4030-A8BF-E3CBE1C0BA56}"/>
    <dgm:cxn modelId="{6127C7A3-EB04-4344-86EB-5803A9B3D6B0}" srcId="{E8F9B1E8-A85A-4695-A811-BFF834226EE2}" destId="{740147BE-A296-4E76-9B78-46A802B9170A}" srcOrd="0" destOrd="0" parTransId="{AAFB8831-F8D0-4336-8AB2-2BFC8C485C65}" sibTransId="{E166DB4E-34C6-4319-B45E-E418C40FAF11}"/>
    <dgm:cxn modelId="{7C383FA6-AF98-47E1-9E0D-C0632161C61D}" type="presOf" srcId="{8E9D9B14-9755-426C-85AD-C45078EB5413}" destId="{F35881BE-A93E-4F6F-9FB5-D7664FA962D2}" srcOrd="0" destOrd="0" presId="urn:microsoft.com/office/officeart/2005/8/layout/vList3"/>
    <dgm:cxn modelId="{4AFBF1A6-CDAF-4A1D-8080-7CFF7F2885AB}" type="presOf" srcId="{E8F9B1E8-A85A-4695-A811-BFF834226EE2}" destId="{FA0E5DE3-3510-4071-B1FE-CE4DFFE7EF4D}" srcOrd="0" destOrd="0" presId="urn:microsoft.com/office/officeart/2005/8/layout/vList3"/>
    <dgm:cxn modelId="{BDB9FCAF-9895-48FD-B212-6E9749D5E82A}" type="presOf" srcId="{740147BE-A296-4E76-9B78-46A802B9170A}" destId="{B5E688FA-F881-454D-8B60-BFFC567EA8A1}" srcOrd="0" destOrd="0" presId="urn:microsoft.com/office/officeart/2005/8/layout/vList3"/>
    <dgm:cxn modelId="{48E7F8D6-DE58-426B-A2D1-0C49B2C84451}" type="presParOf" srcId="{FA0E5DE3-3510-4071-B1FE-CE4DFFE7EF4D}" destId="{3EE6D698-2E2E-4FAF-9870-6FAA8B6559AF}" srcOrd="0" destOrd="0" presId="urn:microsoft.com/office/officeart/2005/8/layout/vList3"/>
    <dgm:cxn modelId="{7258C984-D5C0-47BB-ACD5-2ECEE5681512}" type="presParOf" srcId="{3EE6D698-2E2E-4FAF-9870-6FAA8B6559AF}" destId="{557A870E-746C-4397-A1B4-BA5F3E8FC3E7}" srcOrd="0" destOrd="0" presId="urn:microsoft.com/office/officeart/2005/8/layout/vList3"/>
    <dgm:cxn modelId="{5512A05A-F27D-4BA1-A81D-65CBD1C8A764}" type="presParOf" srcId="{3EE6D698-2E2E-4FAF-9870-6FAA8B6559AF}" destId="{B5E688FA-F881-454D-8B60-BFFC567EA8A1}" srcOrd="1" destOrd="0" presId="urn:microsoft.com/office/officeart/2005/8/layout/vList3"/>
    <dgm:cxn modelId="{76042894-54F6-4ED4-91E2-FD6ACC267D0B}" type="presParOf" srcId="{FA0E5DE3-3510-4071-B1FE-CE4DFFE7EF4D}" destId="{CAE0AEAB-34A1-4E35-ACFC-63FFA2705E2C}" srcOrd="1" destOrd="0" presId="urn:microsoft.com/office/officeart/2005/8/layout/vList3"/>
    <dgm:cxn modelId="{A5E9E1E6-9C0B-4503-9AE7-2F6C8D7A760B}" type="presParOf" srcId="{FA0E5DE3-3510-4071-B1FE-CE4DFFE7EF4D}" destId="{41F4673D-0FD5-413F-937A-18DD6CDE1BDD}" srcOrd="2" destOrd="0" presId="urn:microsoft.com/office/officeart/2005/8/layout/vList3"/>
    <dgm:cxn modelId="{7DB7B25F-B072-45D5-806A-8C7AA81839DC}" type="presParOf" srcId="{41F4673D-0FD5-413F-937A-18DD6CDE1BDD}" destId="{F0EE17F5-E449-4192-9334-6368565C3EE9}" srcOrd="0" destOrd="0" presId="urn:microsoft.com/office/officeart/2005/8/layout/vList3"/>
    <dgm:cxn modelId="{8855C022-5C83-4A10-9AB3-8346FE7045FB}" type="presParOf" srcId="{41F4673D-0FD5-413F-937A-18DD6CDE1BDD}" destId="{F35881BE-A93E-4F6F-9FB5-D7664FA962D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688FA-F881-454D-8B60-BFFC567EA8A1}">
      <dsp:nvSpPr>
        <dsp:cNvPr id="0" name=""/>
        <dsp:cNvSpPr/>
      </dsp:nvSpPr>
      <dsp:spPr>
        <a:xfrm rot="10800000">
          <a:off x="1076335" y="827"/>
          <a:ext cx="2459017" cy="82986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49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Increase revenue by increasing efficiency and throughput</a:t>
          </a:r>
        </a:p>
      </dsp:txBody>
      <dsp:txXfrm rot="10800000">
        <a:off x="1283802" y="827"/>
        <a:ext cx="2251550" cy="829867"/>
      </dsp:txXfrm>
    </dsp:sp>
    <dsp:sp modelId="{557A870E-746C-4397-A1B4-BA5F3E8FC3E7}">
      <dsp:nvSpPr>
        <dsp:cNvPr id="0" name=""/>
        <dsp:cNvSpPr/>
      </dsp:nvSpPr>
      <dsp:spPr>
        <a:xfrm>
          <a:off x="0" y="827"/>
          <a:ext cx="829867" cy="8298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881BE-A93E-4F6F-9FB5-D7664FA962D2}">
      <dsp:nvSpPr>
        <dsp:cNvPr id="0" name=""/>
        <dsp:cNvSpPr/>
      </dsp:nvSpPr>
      <dsp:spPr>
        <a:xfrm rot="10800000">
          <a:off x="1064999" y="1045479"/>
          <a:ext cx="2459017" cy="82986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49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Minimize lost time for arriving and departing passengers, maximizing customer satisfaction</a:t>
          </a:r>
        </a:p>
      </dsp:txBody>
      <dsp:txXfrm rot="10800000">
        <a:off x="1272466" y="1045479"/>
        <a:ext cx="2251550" cy="829867"/>
      </dsp:txXfrm>
    </dsp:sp>
    <dsp:sp modelId="{F0EE17F5-E449-4192-9334-6368565C3EE9}">
      <dsp:nvSpPr>
        <dsp:cNvPr id="0" name=""/>
        <dsp:cNvSpPr/>
      </dsp:nvSpPr>
      <dsp:spPr>
        <a:xfrm>
          <a:off x="0" y="1078417"/>
          <a:ext cx="829867" cy="82986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9279-99E0-4144-A4B7-7097B014F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5F2E1-F69B-4C20-94E3-B9101D092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FA5E-ED25-4068-B22F-43CF691C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5A78-3ADE-4DD9-AE57-2FE4FE9D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22707-6C8B-40B5-AA2F-874FBD46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0BBD-F2C3-43C3-9686-0852991D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3405B-6CBE-43BC-A3A6-1EC5BC37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926B-63AC-4B85-A0F6-28E5AFE7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EDCC-1311-48C1-8278-362499E0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F7D4-ECEC-411B-9630-C6547F8E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3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47533-454E-4AD5-93BA-FCAC5B6F9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03057-B189-4052-BD70-FB7342014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A682-0023-4A15-825C-779ECCE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8CD8-8404-4A4B-A6AD-E535A4CD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60288-BF85-431D-9CB2-AAA23CD7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7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D8F-1B2F-493E-92E3-9623C8EE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8A12-6E2A-4985-B73F-A100EF51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1E1BC-00B4-4D2F-9DF0-2FD24EBE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2F5E-85EC-4754-9F29-855C8ABC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95C2-1F04-49C8-AED3-4429EB3B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8863-9DCD-4F3C-B2FA-BA8D2A9B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5899-245F-4E54-8104-D848253CA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C907-0504-435B-9492-4670B893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6001-CD91-4955-A9EB-8A4D3E02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B8B6-A0D1-414E-A9CF-F96C576D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4A90-3357-4445-9129-922DAFC0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5368-7D59-43BD-A4C4-C09038B04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D6CFF-DAEE-4745-AB58-8FF01C82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27340-A0D9-450A-8FE8-C813B30D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A14C5-6C94-40FC-907C-775B57DE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A855F-10D3-4585-9DB3-F6BE8DC0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24A7-5BB4-4CE3-A9C3-0B5E39FB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0FB1A-1A0E-49FA-A25C-6918C082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FDA8E-B8A0-4950-9123-E979C68D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9AE24-FF7F-4AA2-9B89-F7825384B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1ADEF-BD9A-46A9-AEAB-A1A85492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79C37-9D75-4FE4-9DCC-582B1A6B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48661-1A94-4607-A0D7-174EAFB2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AFB83-9D2E-4799-9981-4062E0BA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0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5A10-F58D-4AB6-87DB-1B7901C3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ACF34-FB82-441F-961E-A60DC0AB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A19F2-445E-4A3C-80A9-33261A36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958F-DF1F-4EAC-A02E-DC3B3CCB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0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F0C01-A42F-4702-9235-5B2A6123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8119C-A0B5-4138-B934-F13AECAE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6AEFA-18DB-44A3-83CD-9EC074B9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0F07-C9FC-4F6D-90FD-4C0DFB26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DB41-9C20-4B13-9912-0BF4C8244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1DDE9-B27B-4D59-B157-583FC2D53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091-AB99-4CE4-A9AF-67187B98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5678B-31CD-491A-A8C2-5C31884E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B6E09-DDD6-42FD-9274-37EB42A9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93B3-F9FD-4F41-8877-EE94A873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9ED94-A376-4ABD-9D39-E6BC18EFC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6C4B9-E5A0-4854-8F43-622280C84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7BB8-1724-48CE-952F-C2466ECD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6C388-F7F8-4272-BABC-E9672DDB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F4A93-1595-4B61-B0EF-7D6277D7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091A9-1D96-4A34-9907-1D44075E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D961A-DA78-40CF-A807-392049DA4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9049-3DBF-4EA7-A042-51BCDCCD2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6E9D6-70EF-45FF-92B5-771FEBFE633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F118-26B6-4FC7-85B4-9D6C05388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30502-7CF0-4B76-B718-632024F9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F286-D497-4E07-9F47-D7513E875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9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12" Type="http://schemas.microsoft.com/office/2007/relationships/diagramDrawing" Target="../diagrams/drawing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diagramColors" Target="../diagrams/colors1.xml"/><Relationship Id="rId5" Type="http://schemas.openxmlformats.org/officeDocument/2006/relationships/image" Target="../media/image2.sv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.png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9.svg"/><Relationship Id="rId5" Type="http://schemas.openxmlformats.org/officeDocument/2006/relationships/image" Target="../media/image2.sv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cid:a0921f61-20f7-1cc5-f1d4-359f21cd6747@yahoo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5.svg"/><Relationship Id="rId5" Type="http://schemas.openxmlformats.org/officeDocument/2006/relationships/image" Target="../media/image2.sv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99B6E0-331A-40D8-8F85-F11ACC1F98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338"/>
            </a:avLst>
          </a:prstGeom>
          <a:solidFill>
            <a:schemeClr val="bg2">
              <a:lumMod val="9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518DF4-621B-4A7B-9AA2-61E234DB42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34" y="0"/>
            <a:ext cx="12183666" cy="1093596"/>
          </a:xfrm>
          <a:prstGeom prst="roundRect">
            <a:avLst>
              <a:gd name="adj" fmla="val 1465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595632-FAAE-4CFD-830B-F60462C399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79532"/>
            <a:ext cx="12192000" cy="6134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91261-6429-4D32-8BBD-74AF6935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25" y="279532"/>
            <a:ext cx="4140858" cy="57209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hnschrift SemiBold Condensed" panose="020B0502040204020203" pitchFamily="34" charset="0"/>
              </a:rPr>
              <a:t>Lambert Air Management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072248-5008-44CF-BB60-4DBBC2BCD9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5825" y="111844"/>
            <a:ext cx="90019" cy="94756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F9C609-11F1-4616-AA37-4E55E82B8D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073" y="111844"/>
            <a:ext cx="90019" cy="94756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0B956D-6AFC-4248-BAE4-B0905ACDE7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0321" y="111844"/>
            <a:ext cx="90019" cy="94756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4A9293E-40E3-4CF5-95E6-6422EB7BD6E0}"/>
              </a:ext>
            </a:extLst>
          </p:cNvPr>
          <p:cNvSpPr txBox="1">
            <a:spLocks/>
          </p:cNvSpPr>
          <p:nvPr/>
        </p:nvSpPr>
        <p:spPr>
          <a:xfrm>
            <a:off x="10167849" y="456884"/>
            <a:ext cx="772650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endParaRPr lang="en-US" sz="18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C5D590-5FF3-426C-A948-C4192B39223D}"/>
              </a:ext>
            </a:extLst>
          </p:cNvPr>
          <p:cNvSpPr txBox="1">
            <a:spLocks/>
          </p:cNvSpPr>
          <p:nvPr/>
        </p:nvSpPr>
        <p:spPr>
          <a:xfrm>
            <a:off x="11199292" y="408714"/>
            <a:ext cx="733914" cy="31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400" dirty="0"/>
          </a:p>
        </p:txBody>
      </p:sp>
      <p:pic>
        <p:nvPicPr>
          <p:cNvPr id="12" name="Graphic 11" descr="Address Book outline">
            <a:extLst>
              <a:ext uri="{FF2B5EF4-FFF2-40B4-BE49-F238E27FC236}">
                <a16:creationId xmlns:a16="http://schemas.microsoft.com/office/drawing/2014/main" id="{F3B2E4DC-4320-4648-A7F5-C2106A163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360547"/>
            <a:ext cx="408991" cy="408991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29D0918-1C1A-4648-BA0E-7745756C3D16}"/>
              </a:ext>
            </a:extLst>
          </p:cNvPr>
          <p:cNvSpPr txBox="1">
            <a:spLocks/>
          </p:cNvSpPr>
          <p:nvPr/>
        </p:nvSpPr>
        <p:spPr>
          <a:xfrm>
            <a:off x="8672588" y="456884"/>
            <a:ext cx="838945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</a:t>
            </a:r>
            <a:endParaRPr lang="en-US" sz="18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F440EE4-3F02-473B-9462-1BE77BA55BF3}"/>
              </a:ext>
            </a:extLst>
          </p:cNvPr>
          <p:cNvSpPr txBox="1">
            <a:spLocks/>
          </p:cNvSpPr>
          <p:nvPr/>
        </p:nvSpPr>
        <p:spPr>
          <a:xfrm>
            <a:off x="8000415" y="456884"/>
            <a:ext cx="733914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F369728-E1A4-4F65-A38A-B2B09C76A1E4}"/>
              </a:ext>
            </a:extLst>
          </p:cNvPr>
          <p:cNvSpPr txBox="1">
            <a:spLocks/>
          </p:cNvSpPr>
          <p:nvPr/>
        </p:nvSpPr>
        <p:spPr>
          <a:xfrm>
            <a:off x="9408579" y="456884"/>
            <a:ext cx="838945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Quote</a:t>
            </a:r>
            <a:endParaRPr lang="en-US" sz="1800" dirty="0"/>
          </a:p>
        </p:txBody>
      </p:sp>
      <p:sp>
        <p:nvSpPr>
          <p:cNvPr id="18" name="Subtitle 13">
            <a:extLst>
              <a:ext uri="{FF2B5EF4-FFF2-40B4-BE49-F238E27FC236}">
                <a16:creationId xmlns:a16="http://schemas.microsoft.com/office/drawing/2014/main" id="{A85574D3-1A64-40B6-81F2-F97350841B21}"/>
              </a:ext>
            </a:extLst>
          </p:cNvPr>
          <p:cNvSpPr txBox="1">
            <a:spLocks/>
          </p:cNvSpPr>
          <p:nvPr/>
        </p:nvSpPr>
        <p:spPr>
          <a:xfrm>
            <a:off x="6428509" y="1677860"/>
            <a:ext cx="5421746" cy="242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Bahnschrift Light Condensed" panose="020B0502040204020203" pitchFamily="34" charset="0"/>
              </a:rPr>
              <a:t>Proposed Solution</a:t>
            </a:r>
          </a:p>
          <a:p>
            <a:pPr algn="l"/>
            <a:r>
              <a:rPr lang="en-US" dirty="0"/>
              <a:t>……………………………………………………..</a:t>
            </a:r>
          </a:p>
          <a:p>
            <a:pPr algn="l"/>
            <a:r>
              <a:rPr lang="en-US" dirty="0"/>
              <a:t>……………………………………………………..</a:t>
            </a:r>
          </a:p>
          <a:p>
            <a:pPr algn="l"/>
            <a:r>
              <a:rPr lang="en-US" dirty="0"/>
              <a:t>……………………………………………………..</a:t>
            </a:r>
          </a:p>
          <a:p>
            <a:pPr algn="l"/>
            <a:r>
              <a:rPr lang="en-US" dirty="0"/>
              <a:t>……………………………………………………..</a:t>
            </a:r>
          </a:p>
          <a:p>
            <a:pPr algn="l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EFA1-C0DB-41BF-A4E5-55C8958E1F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34" y="896056"/>
            <a:ext cx="12183666" cy="4592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66D72F-BDE2-46E6-A417-B881651264EB}"/>
              </a:ext>
            </a:extLst>
          </p:cNvPr>
          <p:cNvCxnSpPr>
            <a:cxnSpLocks/>
          </p:cNvCxnSpPr>
          <p:nvPr/>
        </p:nvCxnSpPr>
        <p:spPr>
          <a:xfrm>
            <a:off x="0" y="89295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4">
            <a:extLst>
              <a:ext uri="{FF2B5EF4-FFF2-40B4-BE49-F238E27FC236}">
                <a16:creationId xmlns:a16="http://schemas.microsoft.com/office/drawing/2014/main" id="{83DDC998-7990-4CE4-BE14-2689C4F36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223217"/>
              </p:ext>
            </p:extLst>
          </p:nvPr>
        </p:nvGraphicFramePr>
        <p:xfrm>
          <a:off x="356901" y="4410196"/>
          <a:ext cx="3697771" cy="190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Subtitle 13">
            <a:extLst>
              <a:ext uri="{FF2B5EF4-FFF2-40B4-BE49-F238E27FC236}">
                <a16:creationId xmlns:a16="http://schemas.microsoft.com/office/drawing/2014/main" id="{6925A5A1-008F-4F70-951F-ADE1EBDC0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4673" y="1070303"/>
            <a:ext cx="4789502" cy="54265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hnschrift Light Condensed" panose="020B0502040204020203" pitchFamily="34" charset="0"/>
              </a:rPr>
              <a:t>Because Bruce can’t drive.</a:t>
            </a:r>
          </a:p>
        </p:txBody>
      </p:sp>
      <p:sp>
        <p:nvSpPr>
          <p:cNvPr id="30" name="Subtitle 13">
            <a:extLst>
              <a:ext uri="{FF2B5EF4-FFF2-40B4-BE49-F238E27FC236}">
                <a16:creationId xmlns:a16="http://schemas.microsoft.com/office/drawing/2014/main" id="{AFE940E5-2298-4CF5-8C48-356DF2A76908}"/>
              </a:ext>
            </a:extLst>
          </p:cNvPr>
          <p:cNvSpPr txBox="1">
            <a:spLocks/>
          </p:cNvSpPr>
          <p:nvPr/>
        </p:nvSpPr>
        <p:spPr>
          <a:xfrm>
            <a:off x="255844" y="1859935"/>
            <a:ext cx="5192456" cy="225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1" dirty="0">
              <a:latin typeface="Bahnschrift Light Condensed" panose="020B0502040204020203" pitchFamily="34" charset="0"/>
            </a:endParaRPr>
          </a:p>
        </p:txBody>
      </p:sp>
      <p:sp>
        <p:nvSpPr>
          <p:cNvPr id="31" name="Subtitle 13">
            <a:extLst>
              <a:ext uri="{FF2B5EF4-FFF2-40B4-BE49-F238E27FC236}">
                <a16:creationId xmlns:a16="http://schemas.microsoft.com/office/drawing/2014/main" id="{0B8663E2-6639-44A7-8BF1-4DA9CB72E9CA}"/>
              </a:ext>
            </a:extLst>
          </p:cNvPr>
          <p:cNvSpPr txBox="1">
            <a:spLocks/>
          </p:cNvSpPr>
          <p:nvPr/>
        </p:nvSpPr>
        <p:spPr>
          <a:xfrm>
            <a:off x="182457" y="1677860"/>
            <a:ext cx="4789502" cy="542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Bahnschrift Light Condensed" panose="020B0502040204020203" pitchFamily="34" charset="0"/>
              </a:rPr>
              <a:t>Why LAMS?</a:t>
            </a:r>
          </a:p>
        </p:txBody>
      </p:sp>
      <p:sp>
        <p:nvSpPr>
          <p:cNvPr id="32" name="Subtitle 13">
            <a:extLst>
              <a:ext uri="{FF2B5EF4-FFF2-40B4-BE49-F238E27FC236}">
                <a16:creationId xmlns:a16="http://schemas.microsoft.com/office/drawing/2014/main" id="{12131D23-6540-40CF-B056-4597FFDA533B}"/>
              </a:ext>
            </a:extLst>
          </p:cNvPr>
          <p:cNvSpPr txBox="1">
            <a:spLocks/>
          </p:cNvSpPr>
          <p:nvPr/>
        </p:nvSpPr>
        <p:spPr>
          <a:xfrm>
            <a:off x="165825" y="2300702"/>
            <a:ext cx="5421746" cy="190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Bahnschrift Light Condensed" panose="020B0502040204020203" pitchFamily="34" charset="0"/>
              </a:rPr>
              <a:t>Lambert Air Management System aims to manage all your incoming and outgoing flights through integration of a modern software system.</a:t>
            </a:r>
          </a:p>
          <a:p>
            <a:pPr algn="l"/>
            <a:r>
              <a:rPr lang="en-US" sz="2000" dirty="0">
                <a:latin typeface="Bahnschrift Light Condensed" panose="020B0502040204020203" pitchFamily="34" charset="0"/>
              </a:rPr>
              <a:t>READY TO DEPLOY NOW!</a:t>
            </a:r>
          </a:p>
        </p:txBody>
      </p:sp>
      <p:sp>
        <p:nvSpPr>
          <p:cNvPr id="33" name="Subtitle 13">
            <a:extLst>
              <a:ext uri="{FF2B5EF4-FFF2-40B4-BE49-F238E27FC236}">
                <a16:creationId xmlns:a16="http://schemas.microsoft.com/office/drawing/2014/main" id="{40B66D45-3557-473A-83AF-42AE1FD6E12C}"/>
              </a:ext>
            </a:extLst>
          </p:cNvPr>
          <p:cNvSpPr txBox="1">
            <a:spLocks/>
          </p:cNvSpPr>
          <p:nvPr/>
        </p:nvSpPr>
        <p:spPr>
          <a:xfrm>
            <a:off x="182457" y="3852731"/>
            <a:ext cx="3107347" cy="542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Bahnschrift Light Condensed" panose="020B0502040204020203" pitchFamily="34" charset="0"/>
              </a:rPr>
              <a:t>More benefits include:</a:t>
            </a:r>
          </a:p>
        </p:txBody>
      </p:sp>
    </p:spTree>
    <p:extLst>
      <p:ext uri="{BB962C8B-B14F-4D97-AF65-F5344CB8AC3E}">
        <p14:creationId xmlns:p14="http://schemas.microsoft.com/office/powerpoint/2010/main" val="236068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99B6E0-331A-40D8-8F85-F11ACC1F98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338"/>
            </a:avLst>
          </a:prstGeom>
          <a:solidFill>
            <a:schemeClr val="bg2">
              <a:lumMod val="9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518DF4-621B-4A7B-9AA2-61E234DB42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34" y="0"/>
            <a:ext cx="12183666" cy="1093596"/>
          </a:xfrm>
          <a:prstGeom prst="roundRect">
            <a:avLst>
              <a:gd name="adj" fmla="val 1465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595632-FAAE-4CFD-830B-F60462C399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79532"/>
            <a:ext cx="12192000" cy="6134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91261-6429-4D32-8BBD-74AF6935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25" y="279532"/>
            <a:ext cx="4140858" cy="57209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hnschrift SemiBold Condensed" panose="020B0502040204020203" pitchFamily="34" charset="0"/>
              </a:rPr>
              <a:t>Lambert Air Management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072248-5008-44CF-BB60-4DBBC2BCD9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5825" y="111844"/>
            <a:ext cx="90019" cy="94756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F9C609-11F1-4616-AA37-4E55E82B8D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073" y="111844"/>
            <a:ext cx="90019" cy="94756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0B956D-6AFC-4248-BAE4-B0905ACDE7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0321" y="111844"/>
            <a:ext cx="90019" cy="94756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4A9293E-40E3-4CF5-95E6-6422EB7BD6E0}"/>
              </a:ext>
            </a:extLst>
          </p:cNvPr>
          <p:cNvSpPr txBox="1">
            <a:spLocks/>
          </p:cNvSpPr>
          <p:nvPr/>
        </p:nvSpPr>
        <p:spPr>
          <a:xfrm>
            <a:off x="10167849" y="456884"/>
            <a:ext cx="772650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endParaRPr lang="en-US" sz="18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C5D590-5FF3-426C-A948-C4192B39223D}"/>
              </a:ext>
            </a:extLst>
          </p:cNvPr>
          <p:cNvSpPr txBox="1">
            <a:spLocks/>
          </p:cNvSpPr>
          <p:nvPr/>
        </p:nvSpPr>
        <p:spPr>
          <a:xfrm>
            <a:off x="11199292" y="408714"/>
            <a:ext cx="733914" cy="31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400" dirty="0"/>
          </a:p>
        </p:txBody>
      </p:sp>
      <p:pic>
        <p:nvPicPr>
          <p:cNvPr id="12" name="Graphic 11" descr="Address Book outline">
            <a:extLst>
              <a:ext uri="{FF2B5EF4-FFF2-40B4-BE49-F238E27FC236}">
                <a16:creationId xmlns:a16="http://schemas.microsoft.com/office/drawing/2014/main" id="{F3B2E4DC-4320-4648-A7F5-C2106A163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360547"/>
            <a:ext cx="408991" cy="408991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29D0918-1C1A-4648-BA0E-7745756C3D16}"/>
              </a:ext>
            </a:extLst>
          </p:cNvPr>
          <p:cNvSpPr txBox="1">
            <a:spLocks/>
          </p:cNvSpPr>
          <p:nvPr/>
        </p:nvSpPr>
        <p:spPr>
          <a:xfrm>
            <a:off x="8672588" y="456884"/>
            <a:ext cx="838945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F440EE4-3F02-473B-9462-1BE77BA55BF3}"/>
              </a:ext>
            </a:extLst>
          </p:cNvPr>
          <p:cNvSpPr txBox="1">
            <a:spLocks/>
          </p:cNvSpPr>
          <p:nvPr/>
        </p:nvSpPr>
        <p:spPr>
          <a:xfrm>
            <a:off x="8000415" y="456884"/>
            <a:ext cx="733914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1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F369728-E1A4-4F65-A38A-B2B09C76A1E4}"/>
              </a:ext>
            </a:extLst>
          </p:cNvPr>
          <p:cNvSpPr txBox="1">
            <a:spLocks/>
          </p:cNvSpPr>
          <p:nvPr/>
        </p:nvSpPr>
        <p:spPr>
          <a:xfrm>
            <a:off x="9408579" y="456884"/>
            <a:ext cx="838945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Quote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EFA1-C0DB-41BF-A4E5-55C8958E1F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34" y="896056"/>
            <a:ext cx="12183666" cy="4592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66D72F-BDE2-46E6-A417-B881651264EB}"/>
              </a:ext>
            </a:extLst>
          </p:cNvPr>
          <p:cNvCxnSpPr>
            <a:cxnSpLocks/>
          </p:cNvCxnSpPr>
          <p:nvPr/>
        </p:nvCxnSpPr>
        <p:spPr>
          <a:xfrm>
            <a:off x="0" y="89295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2">
            <a:extLst>
              <a:ext uri="{FF2B5EF4-FFF2-40B4-BE49-F238E27FC236}">
                <a16:creationId xmlns:a16="http://schemas.microsoft.com/office/drawing/2014/main" id="{04C4DACB-CB9C-40E1-8373-0F2B6D62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844" y="1270948"/>
            <a:ext cx="4925756" cy="2368179"/>
          </a:xfrm>
        </p:spPr>
        <p:txBody>
          <a:bodyPr/>
          <a:lstStyle/>
          <a:p>
            <a:pPr algn="l"/>
            <a:r>
              <a:rPr lang="en-US" dirty="0"/>
              <a:t>Each entity listing – when clicked it brings up a table, where you can ADD/MODIFY/DELETE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NEED ACCESS </a:t>
            </a:r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  <p:pic>
        <p:nvPicPr>
          <p:cNvPr id="25" name="Picture 24" descr="Inline image">
            <a:extLst>
              <a:ext uri="{FF2B5EF4-FFF2-40B4-BE49-F238E27FC236}">
                <a16:creationId xmlns:a16="http://schemas.microsoft.com/office/drawing/2014/main" id="{4BF23F4C-E813-4823-9F3D-CBC13E6DB8B1}"/>
              </a:ext>
            </a:extLst>
          </p:cNvPr>
          <p:cNvPicPr/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17" y="936371"/>
            <a:ext cx="4768109" cy="58687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ubtitle 12">
            <a:extLst>
              <a:ext uri="{FF2B5EF4-FFF2-40B4-BE49-F238E27FC236}">
                <a16:creationId xmlns:a16="http://schemas.microsoft.com/office/drawing/2014/main" id="{60D0A563-8E20-4C74-BA50-C789035DD56C}"/>
              </a:ext>
            </a:extLst>
          </p:cNvPr>
          <p:cNvSpPr txBox="1">
            <a:spLocks/>
          </p:cNvSpPr>
          <p:nvPr/>
        </p:nvSpPr>
        <p:spPr>
          <a:xfrm>
            <a:off x="2236254" y="4083421"/>
            <a:ext cx="2701938" cy="14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Example of what it will eventually look like, with some UI differences.</a:t>
            </a:r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  <p:pic>
        <p:nvPicPr>
          <p:cNvPr id="23" name="Graphic 22" descr="Cursor outline">
            <a:extLst>
              <a:ext uri="{FF2B5EF4-FFF2-40B4-BE49-F238E27FC236}">
                <a16:creationId xmlns:a16="http://schemas.microsoft.com/office/drawing/2014/main" id="{8B2E2F46-89C9-4672-855C-05A20F17A9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837388">
            <a:off x="4783163" y="3738489"/>
            <a:ext cx="1163640" cy="11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5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99B6E0-331A-40D8-8F85-F11ACC1F98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338"/>
            </a:avLst>
          </a:prstGeom>
          <a:solidFill>
            <a:schemeClr val="bg2">
              <a:lumMod val="9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518DF4-621B-4A7B-9AA2-61E234DB42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34" y="0"/>
            <a:ext cx="12183666" cy="1093596"/>
          </a:xfrm>
          <a:prstGeom prst="roundRect">
            <a:avLst>
              <a:gd name="adj" fmla="val 1465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595632-FAAE-4CFD-830B-F60462C399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79532"/>
            <a:ext cx="12192000" cy="6134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91261-6429-4D32-8BBD-74AF6935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25" y="279532"/>
            <a:ext cx="4140858" cy="57209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hnschrift SemiBold Condensed" panose="020B0502040204020203" pitchFamily="34" charset="0"/>
              </a:rPr>
              <a:t>Lambert Air Management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072248-5008-44CF-BB60-4DBBC2BCD9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5825" y="111844"/>
            <a:ext cx="90019" cy="94756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F9C609-11F1-4616-AA37-4E55E82B8D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073" y="111844"/>
            <a:ext cx="90019" cy="94756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0B956D-6AFC-4248-BAE4-B0905ACDE7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0321" y="111844"/>
            <a:ext cx="90019" cy="94756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4A9293E-40E3-4CF5-95E6-6422EB7BD6E0}"/>
              </a:ext>
            </a:extLst>
          </p:cNvPr>
          <p:cNvSpPr txBox="1">
            <a:spLocks/>
          </p:cNvSpPr>
          <p:nvPr/>
        </p:nvSpPr>
        <p:spPr>
          <a:xfrm>
            <a:off x="10167849" y="456884"/>
            <a:ext cx="772650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endParaRPr lang="en-US" sz="18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C5D590-5FF3-426C-A948-C4192B39223D}"/>
              </a:ext>
            </a:extLst>
          </p:cNvPr>
          <p:cNvSpPr txBox="1">
            <a:spLocks/>
          </p:cNvSpPr>
          <p:nvPr/>
        </p:nvSpPr>
        <p:spPr>
          <a:xfrm>
            <a:off x="11199292" y="408714"/>
            <a:ext cx="733914" cy="31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400" dirty="0"/>
          </a:p>
        </p:txBody>
      </p:sp>
      <p:pic>
        <p:nvPicPr>
          <p:cNvPr id="12" name="Graphic 11" descr="Address Book outline">
            <a:extLst>
              <a:ext uri="{FF2B5EF4-FFF2-40B4-BE49-F238E27FC236}">
                <a16:creationId xmlns:a16="http://schemas.microsoft.com/office/drawing/2014/main" id="{F3B2E4DC-4320-4648-A7F5-C2106A163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360547"/>
            <a:ext cx="408991" cy="408991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29D0918-1C1A-4648-BA0E-7745756C3D16}"/>
              </a:ext>
            </a:extLst>
          </p:cNvPr>
          <p:cNvSpPr txBox="1">
            <a:spLocks/>
          </p:cNvSpPr>
          <p:nvPr/>
        </p:nvSpPr>
        <p:spPr>
          <a:xfrm>
            <a:off x="8672588" y="456884"/>
            <a:ext cx="838945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</a:t>
            </a:r>
            <a:endParaRPr lang="en-US" sz="18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F440EE4-3F02-473B-9462-1BE77BA55BF3}"/>
              </a:ext>
            </a:extLst>
          </p:cNvPr>
          <p:cNvSpPr txBox="1">
            <a:spLocks/>
          </p:cNvSpPr>
          <p:nvPr/>
        </p:nvSpPr>
        <p:spPr>
          <a:xfrm>
            <a:off x="8000415" y="456884"/>
            <a:ext cx="733914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1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F369728-E1A4-4F65-A38A-B2B09C76A1E4}"/>
              </a:ext>
            </a:extLst>
          </p:cNvPr>
          <p:cNvSpPr txBox="1">
            <a:spLocks/>
          </p:cNvSpPr>
          <p:nvPr/>
        </p:nvSpPr>
        <p:spPr>
          <a:xfrm>
            <a:off x="9408579" y="456884"/>
            <a:ext cx="838945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Quote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EFA1-C0DB-41BF-A4E5-55C8958E1F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34" y="896056"/>
            <a:ext cx="12183666" cy="4592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66D72F-BDE2-46E6-A417-B881651264EB}"/>
              </a:ext>
            </a:extLst>
          </p:cNvPr>
          <p:cNvCxnSpPr>
            <a:cxnSpLocks/>
          </p:cNvCxnSpPr>
          <p:nvPr/>
        </p:nvCxnSpPr>
        <p:spPr>
          <a:xfrm>
            <a:off x="0" y="89295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2">
            <a:extLst>
              <a:ext uri="{FF2B5EF4-FFF2-40B4-BE49-F238E27FC236}">
                <a16:creationId xmlns:a16="http://schemas.microsoft.com/office/drawing/2014/main" id="{04C4DACB-CB9C-40E1-8373-0F2B6D62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843" y="1270948"/>
            <a:ext cx="5969466" cy="513016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Bahnschrift Light Condensed" panose="020B0502040204020203" pitchFamily="34" charset="0"/>
              </a:rPr>
              <a:t>Contacting a member of the LAMS team</a:t>
            </a:r>
          </a:p>
          <a:p>
            <a:pPr algn="l"/>
            <a:r>
              <a:rPr lang="en-US" dirty="0"/>
              <a:t>Andrew Daur /  INSERT TITLE</a:t>
            </a:r>
          </a:p>
          <a:p>
            <a:pPr algn="l"/>
            <a:r>
              <a:rPr lang="en-US" dirty="0"/>
              <a:t>	email: ad1297@usnh.com</a:t>
            </a:r>
          </a:p>
          <a:p>
            <a:pPr algn="l"/>
            <a:r>
              <a:rPr lang="en-US" dirty="0"/>
              <a:t>Matthew Lavin / INSERT TITLE</a:t>
            </a:r>
          </a:p>
          <a:p>
            <a:pPr algn="l"/>
            <a:r>
              <a:rPr lang="en-US" dirty="0"/>
              <a:t>	email: matthew.lavin@keene.edu</a:t>
            </a:r>
          </a:p>
          <a:p>
            <a:pPr algn="l"/>
            <a:r>
              <a:rPr lang="en-US" dirty="0"/>
              <a:t>Joshua Snider /  INSERT TITLE</a:t>
            </a:r>
          </a:p>
          <a:p>
            <a:pPr algn="l"/>
            <a:r>
              <a:rPr lang="en-US" dirty="0"/>
              <a:t>	email: joshuas_nh@yahoo.com </a:t>
            </a:r>
          </a:p>
          <a:p>
            <a:pPr algn="l"/>
            <a:r>
              <a:rPr lang="en-US" dirty="0"/>
              <a:t>Elvis Foster / ADVISOR</a:t>
            </a:r>
          </a:p>
          <a:p>
            <a:pPr algn="l"/>
            <a:r>
              <a:rPr lang="en-US" dirty="0"/>
              <a:t>	email: efoster@keene.edu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9D6DB2-06CF-47A7-AD76-778321EF7EA2}"/>
              </a:ext>
            </a:extLst>
          </p:cNvPr>
          <p:cNvSpPr/>
          <p:nvPr/>
        </p:nvSpPr>
        <p:spPr>
          <a:xfrm>
            <a:off x="6363855" y="1230285"/>
            <a:ext cx="5569351" cy="4616334"/>
          </a:xfrm>
          <a:prstGeom prst="roundRect">
            <a:avLst>
              <a:gd name="adj" fmla="val 262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811B1-9A35-45E4-84E0-563FBCA1D1FD}"/>
              </a:ext>
            </a:extLst>
          </p:cNvPr>
          <p:cNvSpPr txBox="1"/>
          <p:nvPr/>
        </p:nvSpPr>
        <p:spPr>
          <a:xfrm>
            <a:off x="6483927" y="1373128"/>
            <a:ext cx="53293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Request a Quote Today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14BD9-7CF4-4C77-86CD-F2D403673201}"/>
              </a:ext>
            </a:extLst>
          </p:cNvPr>
          <p:cNvSpPr txBox="1"/>
          <p:nvPr/>
        </p:nvSpPr>
        <p:spPr>
          <a:xfrm>
            <a:off x="7869379" y="2112723"/>
            <a:ext cx="39439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ahnschrift Light Condensed" panose="020B0502040204020203" pitchFamily="34" charset="0"/>
              </a:rPr>
              <a:t>your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75FBAA-4F26-4183-9F65-5D4C75F4E40F}"/>
              </a:ext>
            </a:extLst>
          </p:cNvPr>
          <p:cNvSpPr txBox="1"/>
          <p:nvPr/>
        </p:nvSpPr>
        <p:spPr>
          <a:xfrm>
            <a:off x="6531775" y="2112723"/>
            <a:ext cx="13376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*</a:t>
            </a:r>
            <a:r>
              <a:rPr lang="en-U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Name: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B49CA4-7737-4141-ACA8-D543D44454A8}"/>
              </a:ext>
            </a:extLst>
          </p:cNvPr>
          <p:cNvSpPr txBox="1"/>
          <p:nvPr/>
        </p:nvSpPr>
        <p:spPr>
          <a:xfrm>
            <a:off x="7869380" y="3556366"/>
            <a:ext cx="39439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3510BF-6D03-4C17-9A3C-F3FCB8542949}"/>
              </a:ext>
            </a:extLst>
          </p:cNvPr>
          <p:cNvSpPr txBox="1"/>
          <p:nvPr/>
        </p:nvSpPr>
        <p:spPr>
          <a:xfrm>
            <a:off x="6415898" y="3556366"/>
            <a:ext cx="14534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*</a:t>
            </a:r>
            <a:r>
              <a:rPr lang="en-U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Company: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7AAD8A-D71B-4E73-A805-1A30185F7450}"/>
              </a:ext>
            </a:extLst>
          </p:cNvPr>
          <p:cNvSpPr txBox="1"/>
          <p:nvPr/>
        </p:nvSpPr>
        <p:spPr>
          <a:xfrm>
            <a:off x="7869376" y="2852318"/>
            <a:ext cx="39439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ahnschrift Light Condensed" panose="020B0502040204020203" pitchFamily="34" charset="0"/>
              </a:rPr>
              <a:t>your email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06D446-3447-4C8F-AC02-320F1289FB1B}"/>
              </a:ext>
            </a:extLst>
          </p:cNvPr>
          <p:cNvSpPr txBox="1"/>
          <p:nvPr/>
        </p:nvSpPr>
        <p:spPr>
          <a:xfrm>
            <a:off x="6531775" y="2852318"/>
            <a:ext cx="13376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*</a:t>
            </a:r>
            <a:r>
              <a:rPr lang="en-U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Email: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F96D20-D385-46EA-A78A-E719ECEDE77A}"/>
              </a:ext>
            </a:extLst>
          </p:cNvPr>
          <p:cNvSpPr txBox="1"/>
          <p:nvPr/>
        </p:nvSpPr>
        <p:spPr>
          <a:xfrm>
            <a:off x="7873401" y="4295961"/>
            <a:ext cx="39439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016985-E6A5-4401-A8A5-3D1C6286DE53}"/>
              </a:ext>
            </a:extLst>
          </p:cNvPr>
          <p:cNvSpPr txBox="1"/>
          <p:nvPr/>
        </p:nvSpPr>
        <p:spPr>
          <a:xfrm>
            <a:off x="6472819" y="4295961"/>
            <a:ext cx="140058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ProfileID</a:t>
            </a:r>
            <a:r>
              <a:rPr lang="en-U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911BEF-4327-4D5B-8886-41DCAB6919CB}"/>
              </a:ext>
            </a:extLst>
          </p:cNvPr>
          <p:cNvSpPr/>
          <p:nvPr/>
        </p:nvSpPr>
        <p:spPr>
          <a:xfrm>
            <a:off x="8261349" y="5104495"/>
            <a:ext cx="1774361" cy="52322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163824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99B6E0-331A-40D8-8F85-F11ACC1F98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338"/>
            </a:avLst>
          </a:prstGeom>
          <a:solidFill>
            <a:schemeClr val="bg2">
              <a:lumMod val="9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518DF4-621B-4A7B-9AA2-61E234DB42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34" y="0"/>
            <a:ext cx="12183666" cy="1093596"/>
          </a:xfrm>
          <a:prstGeom prst="roundRect">
            <a:avLst>
              <a:gd name="adj" fmla="val 1465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595632-FAAE-4CFD-830B-F60462C399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79532"/>
            <a:ext cx="12192000" cy="6134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91261-6429-4D32-8BBD-74AF6935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25" y="279532"/>
            <a:ext cx="4140858" cy="57209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hnschrift SemiBold Condensed" panose="020B0502040204020203" pitchFamily="34" charset="0"/>
              </a:rPr>
              <a:t>Lambert Air Management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072248-5008-44CF-BB60-4DBBC2BCD9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5825" y="111844"/>
            <a:ext cx="90019" cy="94756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F9C609-11F1-4616-AA37-4E55E82B8D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073" y="111844"/>
            <a:ext cx="90019" cy="94756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0B956D-6AFC-4248-BAE4-B0905ACDE7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0321" y="111844"/>
            <a:ext cx="90019" cy="94756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4A9293E-40E3-4CF5-95E6-6422EB7BD6E0}"/>
              </a:ext>
            </a:extLst>
          </p:cNvPr>
          <p:cNvSpPr txBox="1">
            <a:spLocks/>
          </p:cNvSpPr>
          <p:nvPr/>
        </p:nvSpPr>
        <p:spPr>
          <a:xfrm>
            <a:off x="10167849" y="456884"/>
            <a:ext cx="772650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C5D590-5FF3-426C-A948-C4192B39223D}"/>
              </a:ext>
            </a:extLst>
          </p:cNvPr>
          <p:cNvSpPr txBox="1">
            <a:spLocks/>
          </p:cNvSpPr>
          <p:nvPr/>
        </p:nvSpPr>
        <p:spPr>
          <a:xfrm>
            <a:off x="11199292" y="408714"/>
            <a:ext cx="733914" cy="31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400" dirty="0"/>
          </a:p>
        </p:txBody>
      </p:sp>
      <p:pic>
        <p:nvPicPr>
          <p:cNvPr id="12" name="Graphic 11" descr="Address Book outline">
            <a:extLst>
              <a:ext uri="{FF2B5EF4-FFF2-40B4-BE49-F238E27FC236}">
                <a16:creationId xmlns:a16="http://schemas.microsoft.com/office/drawing/2014/main" id="{F3B2E4DC-4320-4648-A7F5-C2106A163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360547"/>
            <a:ext cx="408991" cy="408991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29D0918-1C1A-4648-BA0E-7745756C3D16}"/>
              </a:ext>
            </a:extLst>
          </p:cNvPr>
          <p:cNvSpPr txBox="1">
            <a:spLocks/>
          </p:cNvSpPr>
          <p:nvPr/>
        </p:nvSpPr>
        <p:spPr>
          <a:xfrm>
            <a:off x="8672588" y="456884"/>
            <a:ext cx="838945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</a:t>
            </a:r>
            <a:endParaRPr lang="en-US" sz="18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F440EE4-3F02-473B-9462-1BE77BA55BF3}"/>
              </a:ext>
            </a:extLst>
          </p:cNvPr>
          <p:cNvSpPr txBox="1">
            <a:spLocks/>
          </p:cNvSpPr>
          <p:nvPr/>
        </p:nvSpPr>
        <p:spPr>
          <a:xfrm>
            <a:off x="8000415" y="456884"/>
            <a:ext cx="733914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1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F369728-E1A4-4F65-A38A-B2B09C76A1E4}"/>
              </a:ext>
            </a:extLst>
          </p:cNvPr>
          <p:cNvSpPr txBox="1">
            <a:spLocks/>
          </p:cNvSpPr>
          <p:nvPr/>
        </p:nvSpPr>
        <p:spPr>
          <a:xfrm>
            <a:off x="9420219" y="457397"/>
            <a:ext cx="838945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Quote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EFA1-C0DB-41BF-A4E5-55C8958E1F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34" y="896056"/>
            <a:ext cx="12183666" cy="4592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66D72F-BDE2-46E6-A417-B881651264EB}"/>
              </a:ext>
            </a:extLst>
          </p:cNvPr>
          <p:cNvCxnSpPr>
            <a:cxnSpLocks/>
          </p:cNvCxnSpPr>
          <p:nvPr/>
        </p:nvCxnSpPr>
        <p:spPr>
          <a:xfrm>
            <a:off x="0" y="89295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2">
            <a:extLst>
              <a:ext uri="{FF2B5EF4-FFF2-40B4-BE49-F238E27FC236}">
                <a16:creationId xmlns:a16="http://schemas.microsoft.com/office/drawing/2014/main" id="{04C4DACB-CB9C-40E1-8373-0F2B6D62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7372" y="1111701"/>
            <a:ext cx="3346000" cy="52220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Need help?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878B7A5-7059-41D9-98A5-A21E5C43CB61}"/>
              </a:ext>
            </a:extLst>
          </p:cNvPr>
          <p:cNvSpPr/>
          <p:nvPr/>
        </p:nvSpPr>
        <p:spPr>
          <a:xfrm rot="5400000">
            <a:off x="11043020" y="1590144"/>
            <a:ext cx="548091" cy="635620"/>
          </a:xfrm>
          <a:prstGeom prst="round2SameRect">
            <a:avLst>
              <a:gd name="adj1" fmla="val 13755"/>
              <a:gd name="adj2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AABF32-F99A-4FF5-8911-09E84DB4EF6C}"/>
              </a:ext>
            </a:extLst>
          </p:cNvPr>
          <p:cNvSpPr/>
          <p:nvPr/>
        </p:nvSpPr>
        <p:spPr>
          <a:xfrm>
            <a:off x="8367372" y="1638418"/>
            <a:ext cx="2631884" cy="54809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Search for answers</a:t>
            </a:r>
          </a:p>
        </p:txBody>
      </p:sp>
      <p:pic>
        <p:nvPicPr>
          <p:cNvPr id="21" name="Graphic 20" descr="Magnifying glass outline">
            <a:extLst>
              <a:ext uri="{FF2B5EF4-FFF2-40B4-BE49-F238E27FC236}">
                <a16:creationId xmlns:a16="http://schemas.microsoft.com/office/drawing/2014/main" id="{9492870D-6D0C-42E7-8E14-C1ED1AF8DC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6892" y="1652012"/>
            <a:ext cx="500345" cy="500345"/>
          </a:xfrm>
          <a:prstGeom prst="rect">
            <a:avLst/>
          </a:prstGeom>
        </p:spPr>
      </p:pic>
      <p:sp>
        <p:nvSpPr>
          <p:cNvPr id="22" name="Subtitle 12">
            <a:extLst>
              <a:ext uri="{FF2B5EF4-FFF2-40B4-BE49-F238E27FC236}">
                <a16:creationId xmlns:a16="http://schemas.microsoft.com/office/drawing/2014/main" id="{50260E26-DDAC-4F93-8550-4954C8DA4BDC}"/>
              </a:ext>
            </a:extLst>
          </p:cNvPr>
          <p:cNvSpPr txBox="1">
            <a:spLocks/>
          </p:cNvSpPr>
          <p:nvPr/>
        </p:nvSpPr>
        <p:spPr>
          <a:xfrm>
            <a:off x="8367372" y="2345106"/>
            <a:ext cx="3346000" cy="370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23" name="Subtitle 12">
            <a:extLst>
              <a:ext uri="{FF2B5EF4-FFF2-40B4-BE49-F238E27FC236}">
                <a16:creationId xmlns:a16="http://schemas.microsoft.com/office/drawing/2014/main" id="{46AB56E2-C8C8-46E8-95B7-89C107314D21}"/>
              </a:ext>
            </a:extLst>
          </p:cNvPr>
          <p:cNvSpPr txBox="1">
            <a:spLocks/>
          </p:cNvSpPr>
          <p:nvPr/>
        </p:nvSpPr>
        <p:spPr>
          <a:xfrm>
            <a:off x="8476544" y="2780593"/>
            <a:ext cx="3456662" cy="253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How much does LAMS cost?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What can I run LAMS on?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I’m having trouble implements LAMS.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How do I upgrade my account?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C6D6D-02B0-4FE6-9B38-A00A622C1FC3}"/>
              </a:ext>
            </a:extLst>
          </p:cNvPr>
          <p:cNvSpPr txBox="1"/>
          <p:nvPr/>
        </p:nvSpPr>
        <p:spPr>
          <a:xfrm>
            <a:off x="165825" y="1182255"/>
            <a:ext cx="78345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hnschrift Light Condensed" panose="020B0502040204020203" pitchFamily="34" charset="0"/>
              </a:rPr>
              <a:t>Our Company</a:t>
            </a:r>
          </a:p>
          <a:p>
            <a:r>
              <a:rPr lang="en-US" dirty="0"/>
              <a:t>…………………………….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latin typeface="Bahnschrift Light Condensed" panose="020B0502040204020203" pitchFamily="34" charset="0"/>
              </a:rPr>
              <a:t>Current Partners </a:t>
            </a:r>
          </a:p>
          <a:p>
            <a:r>
              <a:rPr lang="en-US" dirty="0"/>
              <a:t>………………………………..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latin typeface="Bahnschrift Light Condensed" panose="020B0502040204020203" pitchFamily="34" charset="0"/>
              </a:rPr>
              <a:t>Product Reviews</a:t>
            </a:r>
          </a:p>
          <a:p>
            <a:r>
              <a:rPr lang="en-US" dirty="0"/>
              <a:t>………………………………..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8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99B6E0-331A-40D8-8F85-F11ACC1F98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338"/>
            </a:avLst>
          </a:prstGeom>
          <a:solidFill>
            <a:schemeClr val="bg2">
              <a:lumMod val="9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518DF4-621B-4A7B-9AA2-61E234DB42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34" y="0"/>
            <a:ext cx="12183666" cy="1093596"/>
          </a:xfrm>
          <a:prstGeom prst="roundRect">
            <a:avLst>
              <a:gd name="adj" fmla="val 1465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595632-FAAE-4CFD-830B-F60462C399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79532"/>
            <a:ext cx="12192000" cy="6134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91261-6429-4D32-8BBD-74AF6935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25" y="279532"/>
            <a:ext cx="4140858" cy="57209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hnschrift SemiBold Condensed" panose="020B0502040204020203" pitchFamily="34" charset="0"/>
              </a:rPr>
              <a:t>Lambert Air Management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072248-5008-44CF-BB60-4DBBC2BCD9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5825" y="111844"/>
            <a:ext cx="90019" cy="94756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F9C609-11F1-4616-AA37-4E55E82B8D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073" y="111844"/>
            <a:ext cx="90019" cy="94756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0B956D-6AFC-4248-BAE4-B0905ACDE7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0321" y="111844"/>
            <a:ext cx="90019" cy="94756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4A9293E-40E3-4CF5-95E6-6422EB7BD6E0}"/>
              </a:ext>
            </a:extLst>
          </p:cNvPr>
          <p:cNvSpPr txBox="1">
            <a:spLocks/>
          </p:cNvSpPr>
          <p:nvPr/>
        </p:nvSpPr>
        <p:spPr>
          <a:xfrm>
            <a:off x="10167849" y="456884"/>
            <a:ext cx="772650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endParaRPr lang="en-US" sz="18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C5D590-5FF3-426C-A948-C4192B39223D}"/>
              </a:ext>
            </a:extLst>
          </p:cNvPr>
          <p:cNvSpPr txBox="1">
            <a:spLocks/>
          </p:cNvSpPr>
          <p:nvPr/>
        </p:nvSpPr>
        <p:spPr>
          <a:xfrm>
            <a:off x="11199292" y="408714"/>
            <a:ext cx="733914" cy="31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Graphic 11" descr="Address Book outline">
            <a:extLst>
              <a:ext uri="{FF2B5EF4-FFF2-40B4-BE49-F238E27FC236}">
                <a16:creationId xmlns:a16="http://schemas.microsoft.com/office/drawing/2014/main" id="{F3B2E4DC-4320-4648-A7F5-C2106A163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460" y="360547"/>
            <a:ext cx="408991" cy="408991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29D0918-1C1A-4648-BA0E-7745756C3D16}"/>
              </a:ext>
            </a:extLst>
          </p:cNvPr>
          <p:cNvSpPr txBox="1">
            <a:spLocks/>
          </p:cNvSpPr>
          <p:nvPr/>
        </p:nvSpPr>
        <p:spPr>
          <a:xfrm>
            <a:off x="8672588" y="456884"/>
            <a:ext cx="838945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</a:t>
            </a:r>
            <a:endParaRPr lang="en-US" sz="18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F440EE4-3F02-473B-9462-1BE77BA55BF3}"/>
              </a:ext>
            </a:extLst>
          </p:cNvPr>
          <p:cNvSpPr txBox="1">
            <a:spLocks/>
          </p:cNvSpPr>
          <p:nvPr/>
        </p:nvSpPr>
        <p:spPr>
          <a:xfrm>
            <a:off x="8000415" y="456884"/>
            <a:ext cx="733914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1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F369728-E1A4-4F65-A38A-B2B09C76A1E4}"/>
              </a:ext>
            </a:extLst>
          </p:cNvPr>
          <p:cNvSpPr txBox="1">
            <a:spLocks/>
          </p:cNvSpPr>
          <p:nvPr/>
        </p:nvSpPr>
        <p:spPr>
          <a:xfrm>
            <a:off x="9408579" y="456884"/>
            <a:ext cx="838945" cy="312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Quote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EFA1-C0DB-41BF-A4E5-55C8958E1F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34" y="896056"/>
            <a:ext cx="12183666" cy="4592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66D72F-BDE2-46E6-A417-B881651264EB}"/>
              </a:ext>
            </a:extLst>
          </p:cNvPr>
          <p:cNvCxnSpPr>
            <a:cxnSpLocks/>
          </p:cNvCxnSpPr>
          <p:nvPr/>
        </p:nvCxnSpPr>
        <p:spPr>
          <a:xfrm>
            <a:off x="0" y="89295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2">
            <a:extLst>
              <a:ext uri="{FF2B5EF4-FFF2-40B4-BE49-F238E27FC236}">
                <a16:creationId xmlns:a16="http://schemas.microsoft.com/office/drawing/2014/main" id="{04C4DACB-CB9C-40E1-8373-0F2B6D62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0837" y="1723047"/>
            <a:ext cx="4479136" cy="3147283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 Up for LAMS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Join to manage your airport, personnel, and flights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Reasons to Join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Upgrade your account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		   Sign In </a:t>
            </a:r>
          </a:p>
          <a:p>
            <a:pPr algn="l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70AC25B-1F44-4020-A223-B57D056AD656}"/>
              </a:ext>
            </a:extLst>
          </p:cNvPr>
          <p:cNvSpPr/>
          <p:nvPr/>
        </p:nvSpPr>
        <p:spPr>
          <a:xfrm>
            <a:off x="6409945" y="4017805"/>
            <a:ext cx="1590470" cy="482804"/>
          </a:xfrm>
          <a:prstGeom prst="roundRect">
            <a:avLst>
              <a:gd name="adj" fmla="val 91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Join today</a:t>
            </a:r>
          </a:p>
        </p:txBody>
      </p:sp>
      <p:pic>
        <p:nvPicPr>
          <p:cNvPr id="18" name="Graphic 17" descr="Magnifying glass outline">
            <a:extLst>
              <a:ext uri="{FF2B5EF4-FFF2-40B4-BE49-F238E27FC236}">
                <a16:creationId xmlns:a16="http://schemas.microsoft.com/office/drawing/2014/main" id="{D4A4B632-8D6A-4EBA-8021-D9F01E43BE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949189">
            <a:off x="10296667" y="-72967"/>
            <a:ext cx="1849178" cy="1849178"/>
          </a:xfrm>
          <a:prstGeom prst="rect">
            <a:avLst/>
          </a:prstGeom>
        </p:spPr>
      </p:pic>
      <p:pic>
        <p:nvPicPr>
          <p:cNvPr id="21" name="Graphic 20" descr="Caret Up with solid fill">
            <a:extLst>
              <a:ext uri="{FF2B5EF4-FFF2-40B4-BE49-F238E27FC236}">
                <a16:creationId xmlns:a16="http://schemas.microsoft.com/office/drawing/2014/main" id="{37429960-CC52-411D-A843-9BFEB0FC0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8938583" y="4065521"/>
            <a:ext cx="409674" cy="40967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BF02F78-7B02-426B-A424-7B8887606662}"/>
              </a:ext>
            </a:extLst>
          </p:cNvPr>
          <p:cNvSpPr txBox="1">
            <a:spLocks/>
          </p:cNvSpPr>
          <p:nvPr/>
        </p:nvSpPr>
        <p:spPr>
          <a:xfrm>
            <a:off x="6060838" y="953717"/>
            <a:ext cx="4487470" cy="7694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Bahnschrift SemiBold Condensed" panose="020B0502040204020203" pitchFamily="34" charset="0"/>
              </a:rPr>
              <a:t>Pop-up when the Sign in button in clicked, and the user has not yet signed in.</a:t>
            </a:r>
          </a:p>
        </p:txBody>
      </p:sp>
      <p:sp>
        <p:nvSpPr>
          <p:cNvPr id="26" name="Subtitle 12">
            <a:extLst>
              <a:ext uri="{FF2B5EF4-FFF2-40B4-BE49-F238E27FC236}">
                <a16:creationId xmlns:a16="http://schemas.microsoft.com/office/drawing/2014/main" id="{9E362423-A2E8-43BE-B084-692D9C14BE09}"/>
              </a:ext>
            </a:extLst>
          </p:cNvPr>
          <p:cNvSpPr txBox="1">
            <a:spLocks/>
          </p:cNvSpPr>
          <p:nvPr/>
        </p:nvSpPr>
        <p:spPr>
          <a:xfrm>
            <a:off x="786683" y="1752412"/>
            <a:ext cx="4479136" cy="31472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USER_LAMS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DISPLAY CLEARANCE ACCESS</a:t>
            </a:r>
          </a:p>
          <a:p>
            <a:pPr algn="l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IF USER HAS THE BASE PACKAGE DISPLAY 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“Upgrade your account”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Sign Out </a:t>
            </a:r>
          </a:p>
          <a:p>
            <a:pPr algn="l"/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A704B44-E597-4340-825C-17216929CA22}"/>
              </a:ext>
            </a:extLst>
          </p:cNvPr>
          <p:cNvSpPr txBox="1">
            <a:spLocks/>
          </p:cNvSpPr>
          <p:nvPr/>
        </p:nvSpPr>
        <p:spPr>
          <a:xfrm>
            <a:off x="786684" y="983082"/>
            <a:ext cx="4487470" cy="7694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Bahnschrift SemiBold Condensed" panose="020B0502040204020203" pitchFamily="34" charset="0"/>
              </a:rPr>
              <a:t>Pop-up when the Sign in button in clicked, and the user is currently signed in.</a:t>
            </a:r>
          </a:p>
        </p:txBody>
      </p:sp>
      <p:pic>
        <p:nvPicPr>
          <p:cNvPr id="28" name="Graphic 27" descr="Caret Up with solid fill">
            <a:extLst>
              <a:ext uri="{FF2B5EF4-FFF2-40B4-BE49-F238E27FC236}">
                <a16:creationId xmlns:a16="http://schemas.microsoft.com/office/drawing/2014/main" id="{73609373-2ED3-4715-AC72-0A22169A45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1887296" y="4243937"/>
            <a:ext cx="409674" cy="4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358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 Condensed</vt:lpstr>
      <vt:lpstr>Bahnschrift SemiBold</vt:lpstr>
      <vt:lpstr>Bahnschrift SemiBold Condensed</vt:lpstr>
      <vt:lpstr>Calibri</vt:lpstr>
      <vt:lpstr>Calibri Light</vt:lpstr>
      <vt:lpstr>Office Theme</vt:lpstr>
      <vt:lpstr>Lambert Air Management System</vt:lpstr>
      <vt:lpstr>Lambert Air Management System</vt:lpstr>
      <vt:lpstr>Lambert Air Management System</vt:lpstr>
      <vt:lpstr>Lambert Air Management System</vt:lpstr>
      <vt:lpstr>Lambert Air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Lambert Air Management System</dc:title>
  <dc:creator>Andrew Daur</dc:creator>
  <cp:lastModifiedBy>Andrew Daur</cp:lastModifiedBy>
  <cp:revision>1</cp:revision>
  <dcterms:created xsi:type="dcterms:W3CDTF">2022-04-26T16:45:05Z</dcterms:created>
  <dcterms:modified xsi:type="dcterms:W3CDTF">2022-04-28T16:17:46Z</dcterms:modified>
</cp:coreProperties>
</file>