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5C15-95D9-4AF8-BD74-F89617975C0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0780-5F75-4D3F-BA74-536A05ECC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5C15-95D9-4AF8-BD74-F89617975C0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0780-5F75-4D3F-BA74-536A05ECC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2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5C15-95D9-4AF8-BD74-F89617975C0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0780-5F75-4D3F-BA74-536A05ECC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5C15-95D9-4AF8-BD74-F89617975C0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0780-5F75-4D3F-BA74-536A05ECC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7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5C15-95D9-4AF8-BD74-F89617975C0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0780-5F75-4D3F-BA74-536A05ECC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1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5C15-95D9-4AF8-BD74-F89617975C0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0780-5F75-4D3F-BA74-536A05ECC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5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5C15-95D9-4AF8-BD74-F89617975C0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0780-5F75-4D3F-BA74-536A05ECC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9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5C15-95D9-4AF8-BD74-F89617975C0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0780-5F75-4D3F-BA74-536A05ECC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5C15-95D9-4AF8-BD74-F89617975C0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0780-5F75-4D3F-BA74-536A05ECC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4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5C15-95D9-4AF8-BD74-F89617975C0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0780-5F75-4D3F-BA74-536A05ECC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1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5C15-95D9-4AF8-BD74-F89617975C0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0780-5F75-4D3F-BA74-536A05ECC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5C15-95D9-4AF8-BD74-F89617975C0C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50780-5F75-4D3F-BA74-536A05ECC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bg/function.substr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Warming up with the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breakpoints</a:t>
            </a:r>
          </a:p>
          <a:p>
            <a:r>
              <a:rPr lang="en-US" dirty="0" smtClean="0"/>
              <a:t>Setting conditional breakpoints</a:t>
            </a:r>
          </a:p>
          <a:p>
            <a:r>
              <a:rPr lang="en-US" dirty="0" smtClean="0"/>
              <a:t>Watching</a:t>
            </a:r>
          </a:p>
          <a:p>
            <a:r>
              <a:rPr lang="en-US" dirty="0" smtClean="0"/>
              <a:t>Inspecting</a:t>
            </a:r>
          </a:p>
          <a:p>
            <a:r>
              <a:rPr lang="en-US" dirty="0" smtClean="0"/>
              <a:t>Changing value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4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Warming up with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methods and verbs</a:t>
            </a:r>
          </a:p>
          <a:p>
            <a:r>
              <a:rPr lang="en-US" dirty="0" smtClean="0"/>
              <a:t>Inspecting calls with developer tools</a:t>
            </a:r>
          </a:p>
          <a:p>
            <a:r>
              <a:rPr lang="en-US" dirty="0" smtClean="0"/>
              <a:t>HTML &lt;form&gt; and it’s role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&lt;?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84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Warming up with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//</a:t>
            </a:r>
          </a:p>
          <a:p>
            <a:pPr lvl="1"/>
            <a:r>
              <a:rPr lang="en-US" dirty="0" smtClean="0"/>
              <a:t>#</a:t>
            </a:r>
          </a:p>
          <a:p>
            <a:pPr lvl="1"/>
            <a:r>
              <a:rPr lang="en-US" dirty="0" smtClean="0"/>
              <a:t>/* */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0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Special characters</a:t>
            </a:r>
          </a:p>
          <a:p>
            <a:r>
              <a:rPr lang="en-US" dirty="0" smtClean="0"/>
              <a:t>		\n	Newline (ASCII 10)</a:t>
            </a:r>
          </a:p>
          <a:p>
            <a:r>
              <a:rPr lang="en-US" dirty="0" smtClean="0"/>
              <a:t>		\r	Carriage return (ASCII 13)</a:t>
            </a:r>
          </a:p>
          <a:p>
            <a:r>
              <a:rPr lang="en-US" dirty="0" smtClean="0"/>
              <a:t>		\t	Tab (ASCII 9)</a:t>
            </a:r>
          </a:p>
          <a:p>
            <a:r>
              <a:rPr lang="en-US" dirty="0" smtClean="0"/>
              <a:t>		\\	\</a:t>
            </a:r>
          </a:p>
          <a:p>
            <a:r>
              <a:rPr lang="en-US" dirty="0" smtClean="0"/>
              <a:t>		\$	$</a:t>
            </a:r>
          </a:p>
          <a:p>
            <a:r>
              <a:rPr lang="en-US" dirty="0" smtClean="0"/>
              <a:t>		\"	"</a:t>
            </a:r>
          </a:p>
          <a:p>
            <a:r>
              <a:rPr lang="en-US" dirty="0" smtClean="0"/>
              <a:t>		\0 .. \777	Octal (base 8) number</a:t>
            </a:r>
          </a:p>
          <a:p>
            <a:r>
              <a:rPr lang="en-US" dirty="0" smtClean="0"/>
              <a:t>		\x0 .. \</a:t>
            </a:r>
            <a:r>
              <a:rPr lang="en-US" dirty="0" err="1" smtClean="0"/>
              <a:t>xFF</a:t>
            </a:r>
            <a:r>
              <a:rPr lang="en-US" dirty="0" smtClean="0"/>
              <a:t>	Hexadecimal (base 16) number</a:t>
            </a:r>
          </a:p>
          <a:p>
            <a:r>
              <a:rPr lang="en-US" dirty="0" smtClean="0"/>
              <a:t>		&lt;&lt;&lt;</a:t>
            </a:r>
            <a:r>
              <a:rPr lang="en-US" dirty="0" err="1" smtClean="0"/>
              <a:t>LargeStringDelimiters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LargeStringDelimiters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7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Concatenating strings</a:t>
            </a:r>
          </a:p>
          <a:p>
            <a:r>
              <a:rPr lang="en-US" dirty="0" smtClean="0"/>
              <a:t>Comparing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strlen</a:t>
            </a:r>
            <a:endParaRPr lang="en-US" dirty="0" smtClean="0"/>
          </a:p>
          <a:p>
            <a:pPr lvl="1"/>
            <a:r>
              <a:rPr lang="en-US" dirty="0" smtClean="0"/>
              <a:t>	trim</a:t>
            </a:r>
          </a:p>
          <a:p>
            <a:pPr lvl="1"/>
            <a:r>
              <a:rPr lang="en-US" dirty="0" smtClean="0"/>
              <a:t>	==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strcasecmp</a:t>
            </a:r>
            <a:endParaRPr lang="en-US" dirty="0" smtClean="0"/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strtolower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strtoupper</a:t>
            </a:r>
            <a:endParaRPr lang="en-US" dirty="0" smtClean="0"/>
          </a:p>
          <a:p>
            <a:pPr lvl="1"/>
            <a:r>
              <a:rPr lang="en-US" dirty="0" smtClean="0"/>
              <a:t>	&gt; and &lt; ?		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57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Manipulating</a:t>
            </a:r>
          </a:p>
          <a:p>
            <a:pPr lvl="1"/>
            <a:r>
              <a:rPr lang="en-US" dirty="0" err="1" smtClean="0"/>
              <a:t>str_replace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http://php.net/manual/bg/function.substr.php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		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64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side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google (:</a:t>
            </a:r>
          </a:p>
          <a:p>
            <a:r>
              <a:rPr lang="en-US" dirty="0" smtClean="0"/>
              <a:t>Examine the PHP documentation and examples</a:t>
            </a:r>
          </a:p>
          <a:p>
            <a:pPr marL="914400" lvl="2" indent="0">
              <a:buNone/>
            </a:pPr>
            <a:r>
              <a:rPr lang="en-US" dirty="0" smtClean="0"/>
              <a:t>		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81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our development environment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XAMPP allows us</a:t>
            </a:r>
          </a:p>
          <a:p>
            <a:pPr lvl="1"/>
            <a:r>
              <a:rPr lang="en-US" dirty="0" smtClean="0"/>
              <a:t>To have a COTS PHP, MySQL, FTP, Mail server, </a:t>
            </a:r>
            <a:r>
              <a:rPr lang="en-US" dirty="0" err="1" smtClean="0"/>
              <a:t>etc</a:t>
            </a:r>
            <a:r>
              <a:rPr lang="en-US" dirty="0" smtClean="0"/>
              <a:t> installation</a:t>
            </a:r>
          </a:p>
          <a:p>
            <a:pPr lvl="1"/>
            <a:r>
              <a:rPr lang="en-US" dirty="0" smtClean="0"/>
              <a:t>To have </a:t>
            </a:r>
            <a:r>
              <a:rPr lang="en-US" dirty="0" err="1" smtClean="0"/>
              <a:t>phpmyadmin</a:t>
            </a:r>
            <a:r>
              <a:rPr lang="en-US" dirty="0" smtClean="0"/>
              <a:t> ready</a:t>
            </a:r>
          </a:p>
          <a:p>
            <a:pPr lvl="1"/>
            <a:r>
              <a:rPr lang="en-US" dirty="0" smtClean="0"/>
              <a:t>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our development environment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PhpStorm</a:t>
            </a:r>
            <a:r>
              <a:rPr lang="en-US" dirty="0" smtClean="0"/>
              <a:t> is a great ide</a:t>
            </a:r>
          </a:p>
          <a:p>
            <a:pPr lvl="1"/>
            <a:r>
              <a:rPr lang="en-US" dirty="0" smtClean="0"/>
              <a:t>Enabling debugging</a:t>
            </a:r>
          </a:p>
          <a:p>
            <a:pPr lvl="1"/>
            <a:r>
              <a:rPr lang="en-US" dirty="0" smtClean="0"/>
              <a:t>Enabling syntax checking</a:t>
            </a:r>
          </a:p>
          <a:p>
            <a:pPr lvl="1"/>
            <a:r>
              <a:rPr lang="en-US" dirty="0" smtClean="0"/>
              <a:t>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our development environment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allows us for</a:t>
            </a:r>
          </a:p>
          <a:p>
            <a:pPr lvl="1"/>
            <a:r>
              <a:rPr lang="en-US" dirty="0" smtClean="0"/>
              <a:t>Creating a single place to store all development code</a:t>
            </a:r>
          </a:p>
          <a:p>
            <a:pPr lvl="1"/>
            <a:r>
              <a:rPr lang="en-US" dirty="0" smtClean="0"/>
              <a:t>Easily synchronize changes across development environments</a:t>
            </a:r>
          </a:p>
          <a:p>
            <a:r>
              <a:rPr lang="en-US" dirty="0" smtClean="0"/>
              <a:t>Create your own GitHub account and experiment</a:t>
            </a:r>
          </a:p>
          <a:p>
            <a:r>
              <a:rPr lang="en-US" dirty="0" smtClean="0"/>
              <a:t>GitHub needs an SSH key to authorize you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9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our development environment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Extensions</a:t>
            </a:r>
          </a:p>
          <a:p>
            <a:pPr lvl="1"/>
            <a:r>
              <a:rPr lang="en-US" dirty="0" smtClean="0"/>
              <a:t>Ready to use tools </a:t>
            </a:r>
          </a:p>
          <a:p>
            <a:pPr lvl="1"/>
            <a:r>
              <a:rPr lang="en-US" dirty="0" smtClean="0"/>
              <a:t>Integrated SSH/HTTPS</a:t>
            </a:r>
          </a:p>
          <a:p>
            <a:pPr lvl="1"/>
            <a:r>
              <a:rPr lang="en-US" dirty="0" smtClean="0"/>
              <a:t>Integrated bash and visual IDE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02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our development environment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Extensions</a:t>
            </a:r>
          </a:p>
          <a:p>
            <a:pPr lvl="1"/>
            <a:r>
              <a:rPr lang="en-US" dirty="0" smtClean="0"/>
              <a:t>Generating an SSH Key</a:t>
            </a:r>
            <a:endParaRPr lang="bg-BG" dirty="0"/>
          </a:p>
          <a:p>
            <a:r>
              <a:rPr lang="en-GB" dirty="0" smtClean="0"/>
              <a:t>GitHub</a:t>
            </a:r>
          </a:p>
          <a:p>
            <a:pPr lvl="1"/>
            <a:r>
              <a:rPr lang="en-GB" dirty="0" smtClean="0"/>
              <a:t>Associating your SSH Key with your account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44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our development environment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What is a repository?</a:t>
            </a:r>
          </a:p>
          <a:p>
            <a:pPr lvl="1"/>
            <a:r>
              <a:rPr lang="en-US" dirty="0" smtClean="0"/>
              <a:t>What is a remote repository?</a:t>
            </a:r>
          </a:p>
          <a:p>
            <a:pPr lvl="1"/>
            <a:r>
              <a:rPr lang="en-US" dirty="0" smtClean="0"/>
              <a:t>What is commit?</a:t>
            </a:r>
          </a:p>
          <a:p>
            <a:pPr lvl="1"/>
            <a:r>
              <a:rPr lang="en-US" dirty="0" smtClean="0"/>
              <a:t>What is push?</a:t>
            </a:r>
          </a:p>
          <a:p>
            <a:pPr lvl="1"/>
            <a:r>
              <a:rPr lang="en-US" dirty="0" smtClean="0"/>
              <a:t>What is pull?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60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our development environment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PHPStorm</a:t>
            </a:r>
            <a:r>
              <a:rPr lang="en-US" dirty="0" smtClean="0"/>
              <a:t> storm project prerequisites</a:t>
            </a:r>
          </a:p>
          <a:p>
            <a:pPr lvl="1"/>
            <a:r>
              <a:rPr lang="en-US" dirty="0" smtClean="0"/>
              <a:t>Php.ini</a:t>
            </a:r>
          </a:p>
          <a:p>
            <a:pPr lvl="1"/>
            <a:r>
              <a:rPr lang="en-US" dirty="0" smtClean="0"/>
              <a:t>The secret behind XDEBUG</a:t>
            </a:r>
          </a:p>
          <a:p>
            <a:r>
              <a:rPr lang="en-US" dirty="0" smtClean="0"/>
              <a:t>Creating your first project</a:t>
            </a:r>
          </a:p>
          <a:p>
            <a:pPr lvl="1"/>
            <a:r>
              <a:rPr lang="en-US" dirty="0" smtClean="0"/>
              <a:t>Make sure you are pointing to the correct </a:t>
            </a:r>
            <a:r>
              <a:rPr lang="en-US" dirty="0" err="1" smtClean="0"/>
              <a:t>php</a:t>
            </a:r>
            <a:r>
              <a:rPr lang="en-US" dirty="0" smtClean="0"/>
              <a:t> executable</a:t>
            </a:r>
          </a:p>
          <a:p>
            <a:pPr lvl="1"/>
            <a:r>
              <a:rPr lang="en-US" dirty="0" smtClean="0"/>
              <a:t>Configure your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smtClean="0"/>
              <a:t>application debugging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19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Warming up with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page lifecycle</a:t>
            </a:r>
          </a:p>
          <a:p>
            <a:r>
              <a:rPr lang="en-US" dirty="0" smtClean="0"/>
              <a:t>Configuring apache for </a:t>
            </a:r>
            <a:r>
              <a:rPr lang="en-US" dirty="0" err="1" smtClean="0"/>
              <a:t>php</a:t>
            </a:r>
            <a:endParaRPr lang="en-US" dirty="0" smtClean="0"/>
          </a:p>
          <a:p>
            <a:pPr lvl="1"/>
            <a:r>
              <a:rPr lang="en-US" dirty="0" err="1" smtClean="0"/>
              <a:t>Httpd.conf</a:t>
            </a:r>
            <a:endParaRPr lang="en-US" dirty="0" smtClean="0"/>
          </a:p>
          <a:p>
            <a:pPr lvl="1"/>
            <a:r>
              <a:rPr lang="en-US" dirty="0" err="1" smtClean="0"/>
              <a:t>AddType</a:t>
            </a:r>
            <a:r>
              <a:rPr lang="en-US" dirty="0" smtClean="0"/>
              <a:t> application/x-</a:t>
            </a:r>
            <a:r>
              <a:rPr lang="en-US" dirty="0" err="1" smtClean="0"/>
              <a:t>httpd</a:t>
            </a:r>
            <a:r>
              <a:rPr lang="en-US" dirty="0" smtClean="0"/>
              <a:t>-</a:t>
            </a:r>
            <a:r>
              <a:rPr lang="en-US" dirty="0" err="1" smtClean="0"/>
              <a:t>php</a:t>
            </a:r>
            <a:r>
              <a:rPr lang="en-US" dirty="0" smtClean="0"/>
              <a:t> .</a:t>
            </a:r>
            <a:r>
              <a:rPr lang="en-US" dirty="0" err="1" smtClean="0"/>
              <a:t>php</a:t>
            </a:r>
            <a:endParaRPr lang="en-US" dirty="0" smtClean="0"/>
          </a:p>
          <a:p>
            <a:pPr lvl="1"/>
            <a:r>
              <a:rPr lang="en-US" dirty="0" smtClean="0"/>
              <a:t>http://www.tutorialspoint.com/php/php_apache_configuration.htm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php</a:t>
            </a:r>
            <a:r>
              <a:rPr lang="en-US" dirty="0" smtClean="0"/>
              <a:t> page lifecycle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9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278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PHP</vt:lpstr>
      <vt:lpstr>Configuring our development environment </vt:lpstr>
      <vt:lpstr>Configuring our development environment </vt:lpstr>
      <vt:lpstr>Configuring our development environment </vt:lpstr>
      <vt:lpstr>Configuring our development environment </vt:lpstr>
      <vt:lpstr>Configuring our development environment </vt:lpstr>
      <vt:lpstr>Configuring our development environment </vt:lpstr>
      <vt:lpstr>Configuring our development environment </vt:lpstr>
      <vt:lpstr>Warming up with PHP</vt:lpstr>
      <vt:lpstr>Warming up with the development environment</vt:lpstr>
      <vt:lpstr>Warming up with PHP</vt:lpstr>
      <vt:lpstr>Warming up with PHP</vt:lpstr>
      <vt:lpstr>Strings</vt:lpstr>
      <vt:lpstr>Strings</vt:lpstr>
      <vt:lpstr>Strings</vt:lpstr>
      <vt:lpstr>A side note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Andrey Dautev</dc:creator>
  <cp:lastModifiedBy>Andrey Dautev</cp:lastModifiedBy>
  <cp:revision>8</cp:revision>
  <dcterms:created xsi:type="dcterms:W3CDTF">2016-08-01T15:05:29Z</dcterms:created>
  <dcterms:modified xsi:type="dcterms:W3CDTF">2016-08-01T15:28:45Z</dcterms:modified>
</cp:coreProperties>
</file>