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3" r:id="rId3"/>
    <p:sldId id="257" r:id="rId4"/>
    <p:sldId id="258" r:id="rId5"/>
    <p:sldId id="262" r:id="rId6"/>
    <p:sldId id="259" r:id="rId7"/>
    <p:sldId id="260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A73E77-9B6B-45B6-BA9B-5AF668367CA7}" v="1" dt="2024-07-03T14:07:51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Daves" userId="6294c60c8a51dec9" providerId="LiveId" clId="{D3A73E77-9B6B-45B6-BA9B-5AF668367CA7}"/>
    <pc:docChg chg="undo custSel addSld modSld addMainMaster delMainMaster">
      <pc:chgData name="Adam Daves" userId="6294c60c8a51dec9" providerId="LiveId" clId="{D3A73E77-9B6B-45B6-BA9B-5AF668367CA7}" dt="2024-07-03T19:26:38.579" v="1509" actId="20577"/>
      <pc:docMkLst>
        <pc:docMk/>
      </pc:docMkLst>
      <pc:sldChg chg="addSp delSp modSp mod setBg modClrScheme delDesignElem chgLayout">
        <pc:chgData name="Adam Daves" userId="6294c60c8a51dec9" providerId="LiveId" clId="{D3A73E77-9B6B-45B6-BA9B-5AF668367CA7}" dt="2024-07-03T14:08:34.605" v="113" actId="20577"/>
        <pc:sldMkLst>
          <pc:docMk/>
          <pc:sldMk cId="2744642041" sldId="256"/>
        </pc:sldMkLst>
        <pc:spChg chg="mod">
          <ac:chgData name="Adam Daves" userId="6294c60c8a51dec9" providerId="LiveId" clId="{D3A73E77-9B6B-45B6-BA9B-5AF668367CA7}" dt="2024-07-03T14:08:17.672" v="111" actId="255"/>
          <ac:spMkLst>
            <pc:docMk/>
            <pc:sldMk cId="2744642041" sldId="256"/>
            <ac:spMk id="2" creationId="{EBF598C2-CDD7-BD70-E345-10BD880B2CB2}"/>
          </ac:spMkLst>
        </pc:spChg>
        <pc:spChg chg="mod">
          <ac:chgData name="Adam Daves" userId="6294c60c8a51dec9" providerId="LiveId" clId="{D3A73E77-9B6B-45B6-BA9B-5AF668367CA7}" dt="2024-07-03T14:08:34.605" v="113" actId="20577"/>
          <ac:spMkLst>
            <pc:docMk/>
            <pc:sldMk cId="2744642041" sldId="256"/>
            <ac:spMk id="3" creationId="{4D4EF40C-362A-F3EA-57AC-785098F1A026}"/>
          </ac:spMkLst>
        </pc:spChg>
        <pc:spChg chg="add del">
          <ac:chgData name="Adam Daves" userId="6294c60c8a51dec9" providerId="LiveId" clId="{D3A73E77-9B6B-45B6-BA9B-5AF668367CA7}" dt="2024-07-02T21:49:21.037" v="89" actId="26606"/>
          <ac:spMkLst>
            <pc:docMk/>
            <pc:sldMk cId="2744642041" sldId="256"/>
            <ac:spMk id="5" creationId="{D7468962-6189-43AD-BB02-A6F88AD0E5B4}"/>
          </ac:spMkLst>
        </pc:spChg>
        <pc:spChg chg="add del">
          <ac:chgData name="Adam Daves" userId="6294c60c8a51dec9" providerId="LiveId" clId="{D3A73E77-9B6B-45B6-BA9B-5AF668367CA7}" dt="2024-07-02T21:49:21.037" v="89" actId="26606"/>
          <ac:spMkLst>
            <pc:docMk/>
            <pc:sldMk cId="2744642041" sldId="256"/>
            <ac:spMk id="6" creationId="{5BF2E68D-E9CA-4A00-AE2B-17BCDFABC383}"/>
          </ac:spMkLst>
        </pc:spChg>
        <pc:spChg chg="add del">
          <ac:chgData name="Adam Daves" userId="6294c60c8a51dec9" providerId="LiveId" clId="{D3A73E77-9B6B-45B6-BA9B-5AF668367CA7}" dt="2024-07-02T21:48:04.683" v="85" actId="26606"/>
          <ac:spMkLst>
            <pc:docMk/>
            <pc:sldMk cId="2744642041" sldId="256"/>
            <ac:spMk id="9" creationId="{9C51935E-4A08-4AE4-8E13-F40CD3C4F1C4}"/>
          </ac:spMkLst>
        </pc:spChg>
        <pc:spChg chg="add del">
          <ac:chgData name="Adam Daves" userId="6294c60c8a51dec9" providerId="LiveId" clId="{D3A73E77-9B6B-45B6-BA9B-5AF668367CA7}" dt="2024-07-02T21:49:21.037" v="89" actId="26606"/>
          <ac:spMkLst>
            <pc:docMk/>
            <pc:sldMk cId="2744642041" sldId="256"/>
            <ac:spMk id="13" creationId="{7E1304CE-399E-4EFB-AC6F-CA3ABE76CD93}"/>
          </ac:spMkLst>
        </pc:spChg>
        <pc:spChg chg="add del">
          <ac:chgData name="Adam Daves" userId="6294c60c8a51dec9" providerId="LiveId" clId="{D3A73E77-9B6B-45B6-BA9B-5AF668367CA7}" dt="2024-07-02T21:48:09.573" v="87" actId="26606"/>
          <ac:spMkLst>
            <pc:docMk/>
            <pc:sldMk cId="2744642041" sldId="256"/>
            <ac:spMk id="16" creationId="{D7468962-6189-43AD-BB02-A6F88AD0E5B4}"/>
          </ac:spMkLst>
        </pc:spChg>
        <pc:spChg chg="add del">
          <ac:chgData name="Adam Daves" userId="6294c60c8a51dec9" providerId="LiveId" clId="{D3A73E77-9B6B-45B6-BA9B-5AF668367CA7}" dt="2024-07-02T21:48:09.573" v="87" actId="26606"/>
          <ac:spMkLst>
            <pc:docMk/>
            <pc:sldMk cId="2744642041" sldId="256"/>
            <ac:spMk id="18" creationId="{5BF2E68D-E9CA-4A00-AE2B-17BCDFABC383}"/>
          </ac:spMkLst>
        </pc:spChg>
        <pc:spChg chg="add del">
          <ac:chgData name="Adam Daves" userId="6294c60c8a51dec9" providerId="LiveId" clId="{D3A73E77-9B6B-45B6-BA9B-5AF668367CA7}" dt="2024-07-02T21:48:09.573" v="87" actId="26606"/>
          <ac:spMkLst>
            <pc:docMk/>
            <pc:sldMk cId="2744642041" sldId="256"/>
            <ac:spMk id="21" creationId="{7E1304CE-399E-4EFB-AC6F-CA3ABE76CD93}"/>
          </ac:spMkLst>
        </pc:spChg>
        <pc:spChg chg="add del">
          <ac:chgData name="Adam Daves" userId="6294c60c8a51dec9" providerId="LiveId" clId="{D3A73E77-9B6B-45B6-BA9B-5AF668367CA7}" dt="2024-07-02T21:49:23.743" v="91" actId="26606"/>
          <ac:spMkLst>
            <pc:docMk/>
            <pc:sldMk cId="2744642041" sldId="256"/>
            <ac:spMk id="22" creationId="{1AB7CFDD-E67B-4078-9BD0-D09D4200E4E1}"/>
          </ac:spMkLst>
        </pc:spChg>
        <pc:spChg chg="add del">
          <ac:chgData name="Adam Daves" userId="6294c60c8a51dec9" providerId="LiveId" clId="{D3A73E77-9B6B-45B6-BA9B-5AF668367CA7}" dt="2024-07-02T21:49:23.743" v="91" actId="26606"/>
          <ac:spMkLst>
            <pc:docMk/>
            <pc:sldMk cId="2744642041" sldId="256"/>
            <ac:spMk id="23" creationId="{B191E377-3C4E-4C42-B42C-858169F3AB3A}"/>
          </ac:spMkLst>
        </pc:spChg>
        <pc:spChg chg="add del">
          <ac:chgData name="Adam Daves" userId="6294c60c8a51dec9" providerId="LiveId" clId="{D3A73E77-9B6B-45B6-BA9B-5AF668367CA7}" dt="2024-07-03T14:07:51.798" v="100"/>
          <ac:spMkLst>
            <pc:docMk/>
            <pc:sldMk cId="2744642041" sldId="256"/>
            <ac:spMk id="29" creationId="{733E0473-C315-42D8-A82A-A2FE49DC67DA}"/>
          </ac:spMkLst>
        </pc:spChg>
        <pc:spChg chg="add del">
          <ac:chgData name="Adam Daves" userId="6294c60c8a51dec9" providerId="LiveId" clId="{D3A73E77-9B6B-45B6-BA9B-5AF668367CA7}" dt="2024-07-03T14:07:51.798" v="100"/>
          <ac:spMkLst>
            <pc:docMk/>
            <pc:sldMk cId="2744642041" sldId="256"/>
            <ac:spMk id="30" creationId="{AD23A251-68F2-43E5-812B-4BBAE1AF535E}"/>
          </ac:spMkLst>
        </pc:spChg>
        <pc:grpChg chg="add del">
          <ac:chgData name="Adam Daves" userId="6294c60c8a51dec9" providerId="LiveId" clId="{D3A73E77-9B6B-45B6-BA9B-5AF668367CA7}" dt="2024-07-02T21:48:04.683" v="85" actId="26606"/>
          <ac:grpSpMkLst>
            <pc:docMk/>
            <pc:sldMk cId="2744642041" sldId="256"/>
            <ac:grpSpMk id="11" creationId="{4B7AF231-444C-44D0-B791-BAFE395E36AC}"/>
          </ac:grpSpMkLst>
        </pc:grpChg>
        <pc:grpChg chg="add del">
          <ac:chgData name="Adam Daves" userId="6294c60c8a51dec9" providerId="LiveId" clId="{D3A73E77-9B6B-45B6-BA9B-5AF668367CA7}" dt="2024-07-02T21:49:23.743" v="91" actId="26606"/>
          <ac:grpSpMkLst>
            <pc:docMk/>
            <pc:sldMk cId="2744642041" sldId="256"/>
            <ac:grpSpMk id="25" creationId="{91B7537E-7B93-4306-B9DF-4CD583E0AA21}"/>
          </ac:grpSpMkLst>
        </pc:grpChg>
        <pc:grpChg chg="add del">
          <ac:chgData name="Adam Daves" userId="6294c60c8a51dec9" providerId="LiveId" clId="{D3A73E77-9B6B-45B6-BA9B-5AF668367CA7}" dt="2024-07-03T14:07:51.798" v="100"/>
          <ac:grpSpMkLst>
            <pc:docMk/>
            <pc:sldMk cId="2744642041" sldId="256"/>
            <ac:grpSpMk id="32" creationId="{0350AF23-2606-421F-AB7B-23D9B48F3E9B}"/>
          </ac:grpSpMkLst>
        </pc:grpChg>
        <pc:picChg chg="add del">
          <ac:chgData name="Adam Daves" userId="6294c60c8a51dec9" providerId="LiveId" clId="{D3A73E77-9B6B-45B6-BA9B-5AF668367CA7}" dt="2024-07-02T21:48:04.683" v="85" actId="26606"/>
          <ac:picMkLst>
            <pc:docMk/>
            <pc:sldMk cId="2744642041" sldId="256"/>
            <ac:picMk id="4" creationId="{2864E34B-6A96-8111-F6EF-40B86D4EA83C}"/>
          </ac:picMkLst>
        </pc:picChg>
        <pc:picChg chg="add del">
          <ac:chgData name="Adam Daves" userId="6294c60c8a51dec9" providerId="LiveId" clId="{D3A73E77-9B6B-45B6-BA9B-5AF668367CA7}" dt="2024-07-02T21:49:21.037" v="89" actId="26606"/>
          <ac:picMkLst>
            <pc:docMk/>
            <pc:sldMk cId="2744642041" sldId="256"/>
            <ac:picMk id="7" creationId="{8514C12B-D8CB-AA25-987C-50BF92A42E7A}"/>
          </ac:picMkLst>
        </pc:picChg>
        <pc:picChg chg="add del">
          <ac:chgData name="Adam Daves" userId="6294c60c8a51dec9" providerId="LiveId" clId="{D3A73E77-9B6B-45B6-BA9B-5AF668367CA7}" dt="2024-07-02T21:48:09.573" v="87" actId="26606"/>
          <ac:picMkLst>
            <pc:docMk/>
            <pc:sldMk cId="2744642041" sldId="256"/>
            <ac:picMk id="20" creationId="{8514C12B-D8CB-AA25-987C-50BF92A42E7A}"/>
          </ac:picMkLst>
        </pc:picChg>
        <pc:picChg chg="add del">
          <ac:chgData name="Adam Daves" userId="6294c60c8a51dec9" providerId="LiveId" clId="{D3A73E77-9B6B-45B6-BA9B-5AF668367CA7}" dt="2024-07-02T21:49:23.743" v="91" actId="26606"/>
          <ac:picMkLst>
            <pc:docMk/>
            <pc:sldMk cId="2744642041" sldId="256"/>
            <ac:picMk id="24" creationId="{112E2803-3AA8-852D-09B1-43A6A512B2BC}"/>
          </ac:picMkLst>
        </pc:picChg>
        <pc:picChg chg="add mod">
          <ac:chgData name="Adam Daves" userId="6294c60c8a51dec9" providerId="LiveId" clId="{D3A73E77-9B6B-45B6-BA9B-5AF668367CA7}" dt="2024-07-02T21:49:29.424" v="93" actId="27614"/>
          <ac:picMkLst>
            <pc:docMk/>
            <pc:sldMk cId="2744642041" sldId="256"/>
            <ac:picMk id="31" creationId="{A81EE000-2D2D-642A-AA62-500FC79C384F}"/>
          </ac:picMkLst>
        </pc:picChg>
        <pc:cxnChg chg="add del">
          <ac:chgData name="Adam Daves" userId="6294c60c8a51dec9" providerId="LiveId" clId="{D3A73E77-9B6B-45B6-BA9B-5AF668367CA7}" dt="2024-07-02T21:49:21.037" v="89" actId="26606"/>
          <ac:cxnSpMkLst>
            <pc:docMk/>
            <pc:sldMk cId="2744642041" sldId="256"/>
            <ac:cxnSpMk id="8" creationId="{0B346787-55AA-410B-9763-FB4DF19D58B3}"/>
          </ac:cxnSpMkLst>
        </pc:cxnChg>
        <pc:cxnChg chg="add del">
          <ac:chgData name="Adam Daves" userId="6294c60c8a51dec9" providerId="LiveId" clId="{D3A73E77-9B6B-45B6-BA9B-5AF668367CA7}" dt="2024-07-02T21:49:21.037" v="89" actId="26606"/>
          <ac:cxnSpMkLst>
            <pc:docMk/>
            <pc:sldMk cId="2744642041" sldId="256"/>
            <ac:cxnSpMk id="10" creationId="{F74228F0-C94A-49D1-98AF-F8C229FF099F}"/>
          </ac:cxnSpMkLst>
        </pc:cxnChg>
        <pc:cxnChg chg="add del">
          <ac:chgData name="Adam Daves" userId="6294c60c8a51dec9" providerId="LiveId" clId="{D3A73E77-9B6B-45B6-BA9B-5AF668367CA7}" dt="2024-07-02T21:49:21.037" v="89" actId="26606"/>
          <ac:cxnSpMkLst>
            <pc:docMk/>
            <pc:sldMk cId="2744642041" sldId="256"/>
            <ac:cxnSpMk id="12" creationId="{9C5F0E5C-AB75-49D9-8D9B-727A524E402A}"/>
          </ac:cxnSpMkLst>
        </pc:cxnChg>
        <pc:cxnChg chg="add del">
          <ac:chgData name="Adam Daves" userId="6294c60c8a51dec9" providerId="LiveId" clId="{D3A73E77-9B6B-45B6-BA9B-5AF668367CA7}" dt="2024-07-02T21:48:09.573" v="87" actId="26606"/>
          <ac:cxnSpMkLst>
            <pc:docMk/>
            <pc:sldMk cId="2744642041" sldId="256"/>
            <ac:cxnSpMk id="15" creationId="{0B346787-55AA-410B-9763-FB4DF19D58B3}"/>
          </ac:cxnSpMkLst>
        </pc:cxnChg>
        <pc:cxnChg chg="add del">
          <ac:chgData name="Adam Daves" userId="6294c60c8a51dec9" providerId="LiveId" clId="{D3A73E77-9B6B-45B6-BA9B-5AF668367CA7}" dt="2024-07-02T21:48:09.573" v="87" actId="26606"/>
          <ac:cxnSpMkLst>
            <pc:docMk/>
            <pc:sldMk cId="2744642041" sldId="256"/>
            <ac:cxnSpMk id="17" creationId="{F74228F0-C94A-49D1-98AF-F8C229FF099F}"/>
          </ac:cxnSpMkLst>
        </pc:cxnChg>
        <pc:cxnChg chg="add del">
          <ac:chgData name="Adam Daves" userId="6294c60c8a51dec9" providerId="LiveId" clId="{D3A73E77-9B6B-45B6-BA9B-5AF668367CA7}" dt="2024-07-02T21:48:09.573" v="87" actId="26606"/>
          <ac:cxnSpMkLst>
            <pc:docMk/>
            <pc:sldMk cId="2744642041" sldId="256"/>
            <ac:cxnSpMk id="19" creationId="{9C5F0E5C-AB75-49D9-8D9B-727A524E402A}"/>
          </ac:cxnSpMkLst>
        </pc:cxnChg>
      </pc:sldChg>
      <pc:sldChg chg="modSp new mod">
        <pc:chgData name="Adam Daves" userId="6294c60c8a51dec9" providerId="LiveId" clId="{D3A73E77-9B6B-45B6-BA9B-5AF668367CA7}" dt="2024-07-03T16:40:52.628" v="323" actId="21"/>
        <pc:sldMkLst>
          <pc:docMk/>
          <pc:sldMk cId="4159954788" sldId="257"/>
        </pc:sldMkLst>
        <pc:spChg chg="mod">
          <ac:chgData name="Adam Daves" userId="6294c60c8a51dec9" providerId="LiveId" clId="{D3A73E77-9B6B-45B6-BA9B-5AF668367CA7}" dt="2024-07-03T14:52:54.240" v="226" actId="255"/>
          <ac:spMkLst>
            <pc:docMk/>
            <pc:sldMk cId="4159954788" sldId="257"/>
            <ac:spMk id="2" creationId="{DEF5FFB9-B6F4-3CC2-3489-6367BBA0F6DB}"/>
          </ac:spMkLst>
        </pc:spChg>
        <pc:spChg chg="mod">
          <ac:chgData name="Adam Daves" userId="6294c60c8a51dec9" providerId="LiveId" clId="{D3A73E77-9B6B-45B6-BA9B-5AF668367CA7}" dt="2024-07-03T16:40:52.628" v="323" actId="21"/>
          <ac:spMkLst>
            <pc:docMk/>
            <pc:sldMk cId="4159954788" sldId="257"/>
            <ac:spMk id="3" creationId="{B78D41EE-6CB0-D247-66EE-A1DF387697D9}"/>
          </ac:spMkLst>
        </pc:spChg>
      </pc:sldChg>
      <pc:sldChg chg="modSp new mod">
        <pc:chgData name="Adam Daves" userId="6294c60c8a51dec9" providerId="LiveId" clId="{D3A73E77-9B6B-45B6-BA9B-5AF668367CA7}" dt="2024-07-03T16:55:20.963" v="610" actId="20577"/>
        <pc:sldMkLst>
          <pc:docMk/>
          <pc:sldMk cId="541313953" sldId="258"/>
        </pc:sldMkLst>
        <pc:spChg chg="mod">
          <ac:chgData name="Adam Daves" userId="6294c60c8a51dec9" providerId="LiveId" clId="{D3A73E77-9B6B-45B6-BA9B-5AF668367CA7}" dt="2024-07-03T14:56:04.964" v="275" actId="20577"/>
          <ac:spMkLst>
            <pc:docMk/>
            <pc:sldMk cId="541313953" sldId="258"/>
            <ac:spMk id="2" creationId="{F80D34CC-18A3-C825-93A2-7C67B9A7F8AA}"/>
          </ac:spMkLst>
        </pc:spChg>
        <pc:spChg chg="mod">
          <ac:chgData name="Adam Daves" userId="6294c60c8a51dec9" providerId="LiveId" clId="{D3A73E77-9B6B-45B6-BA9B-5AF668367CA7}" dt="2024-07-03T16:55:20.963" v="610" actId="20577"/>
          <ac:spMkLst>
            <pc:docMk/>
            <pc:sldMk cId="541313953" sldId="258"/>
            <ac:spMk id="3" creationId="{64F8C879-4D5E-7C97-2B4B-984A84C90241}"/>
          </ac:spMkLst>
        </pc:spChg>
      </pc:sldChg>
      <pc:sldChg chg="modSp new mod">
        <pc:chgData name="Adam Daves" userId="6294c60c8a51dec9" providerId="LiveId" clId="{D3A73E77-9B6B-45B6-BA9B-5AF668367CA7}" dt="2024-07-03T18:24:14.871" v="882" actId="20577"/>
        <pc:sldMkLst>
          <pc:docMk/>
          <pc:sldMk cId="3762458251" sldId="259"/>
        </pc:sldMkLst>
        <pc:spChg chg="mod">
          <ac:chgData name="Adam Daves" userId="6294c60c8a51dec9" providerId="LiveId" clId="{D3A73E77-9B6B-45B6-BA9B-5AF668367CA7}" dt="2024-07-03T18:23:16.439" v="807" actId="20577"/>
          <ac:spMkLst>
            <pc:docMk/>
            <pc:sldMk cId="3762458251" sldId="259"/>
            <ac:spMk id="2" creationId="{7CA67BCC-54B2-8317-2055-5279C2DD413D}"/>
          </ac:spMkLst>
        </pc:spChg>
        <pc:spChg chg="mod">
          <ac:chgData name="Adam Daves" userId="6294c60c8a51dec9" providerId="LiveId" clId="{D3A73E77-9B6B-45B6-BA9B-5AF668367CA7}" dt="2024-07-03T18:24:14.871" v="882" actId="20577"/>
          <ac:spMkLst>
            <pc:docMk/>
            <pc:sldMk cId="3762458251" sldId="259"/>
            <ac:spMk id="3" creationId="{B952327C-4AF8-970C-C3FE-909531E12996}"/>
          </ac:spMkLst>
        </pc:spChg>
      </pc:sldChg>
      <pc:sldChg chg="modSp new mod">
        <pc:chgData name="Adam Daves" userId="6294c60c8a51dec9" providerId="LiveId" clId="{D3A73E77-9B6B-45B6-BA9B-5AF668367CA7}" dt="2024-07-03T19:11:52.067" v="1006" actId="20577"/>
        <pc:sldMkLst>
          <pc:docMk/>
          <pc:sldMk cId="3984095028" sldId="260"/>
        </pc:sldMkLst>
        <pc:spChg chg="mod">
          <ac:chgData name="Adam Daves" userId="6294c60c8a51dec9" providerId="LiveId" clId="{D3A73E77-9B6B-45B6-BA9B-5AF668367CA7}" dt="2024-07-03T19:10:11.237" v="899" actId="20577"/>
          <ac:spMkLst>
            <pc:docMk/>
            <pc:sldMk cId="3984095028" sldId="260"/>
            <ac:spMk id="2" creationId="{ED0829AA-E6D0-E9A1-7F09-45B340200BF6}"/>
          </ac:spMkLst>
        </pc:spChg>
        <pc:spChg chg="mod">
          <ac:chgData name="Adam Daves" userId="6294c60c8a51dec9" providerId="LiveId" clId="{D3A73E77-9B6B-45B6-BA9B-5AF668367CA7}" dt="2024-07-03T19:11:52.067" v="1006" actId="20577"/>
          <ac:spMkLst>
            <pc:docMk/>
            <pc:sldMk cId="3984095028" sldId="260"/>
            <ac:spMk id="3" creationId="{76591D9C-A8BB-6296-9180-CF4098833C1D}"/>
          </ac:spMkLst>
        </pc:spChg>
      </pc:sldChg>
      <pc:sldChg chg="modSp new">
        <pc:chgData name="Adam Daves" userId="6294c60c8a51dec9" providerId="LiveId" clId="{D3A73E77-9B6B-45B6-BA9B-5AF668367CA7}" dt="2024-07-03T14:07:51.798" v="100"/>
        <pc:sldMkLst>
          <pc:docMk/>
          <pc:sldMk cId="4117142818" sldId="261"/>
        </pc:sldMkLst>
        <pc:spChg chg="mod">
          <ac:chgData name="Adam Daves" userId="6294c60c8a51dec9" providerId="LiveId" clId="{D3A73E77-9B6B-45B6-BA9B-5AF668367CA7}" dt="2024-07-03T14:07:51.798" v="100"/>
          <ac:spMkLst>
            <pc:docMk/>
            <pc:sldMk cId="4117142818" sldId="261"/>
            <ac:spMk id="2" creationId="{03708AC1-19D4-D40B-084C-750B1F48DF5D}"/>
          </ac:spMkLst>
        </pc:spChg>
        <pc:spChg chg="mod">
          <ac:chgData name="Adam Daves" userId="6294c60c8a51dec9" providerId="LiveId" clId="{D3A73E77-9B6B-45B6-BA9B-5AF668367CA7}" dt="2024-07-03T14:07:51.798" v="100"/>
          <ac:spMkLst>
            <pc:docMk/>
            <pc:sldMk cId="4117142818" sldId="261"/>
            <ac:spMk id="3" creationId="{16822980-0D98-6DA1-035F-9018E614B6DD}"/>
          </ac:spMkLst>
        </pc:spChg>
      </pc:sldChg>
      <pc:sldChg chg="modSp new mod">
        <pc:chgData name="Adam Daves" userId="6294c60c8a51dec9" providerId="LiveId" clId="{D3A73E77-9B6B-45B6-BA9B-5AF668367CA7}" dt="2024-07-03T18:22:55.566" v="797" actId="20577"/>
        <pc:sldMkLst>
          <pc:docMk/>
          <pc:sldMk cId="887731268" sldId="262"/>
        </pc:sldMkLst>
        <pc:spChg chg="mod">
          <ac:chgData name="Adam Daves" userId="6294c60c8a51dec9" providerId="LiveId" clId="{D3A73E77-9B6B-45B6-BA9B-5AF668367CA7}" dt="2024-07-03T16:41:22.028" v="344" actId="20577"/>
          <ac:spMkLst>
            <pc:docMk/>
            <pc:sldMk cId="887731268" sldId="262"/>
            <ac:spMk id="2" creationId="{15356CA6-1666-E696-DBDF-C22D9E60D6D1}"/>
          </ac:spMkLst>
        </pc:spChg>
        <pc:spChg chg="mod">
          <ac:chgData name="Adam Daves" userId="6294c60c8a51dec9" providerId="LiveId" clId="{D3A73E77-9B6B-45B6-BA9B-5AF668367CA7}" dt="2024-07-03T18:22:55.566" v="797" actId="20577"/>
          <ac:spMkLst>
            <pc:docMk/>
            <pc:sldMk cId="887731268" sldId="262"/>
            <ac:spMk id="3" creationId="{58048F0C-3A64-E2F9-51C7-ECF69AAAFCD9}"/>
          </ac:spMkLst>
        </pc:spChg>
      </pc:sldChg>
      <pc:sldChg chg="modSp new mod">
        <pc:chgData name="Adam Daves" userId="6294c60c8a51dec9" providerId="LiveId" clId="{D3A73E77-9B6B-45B6-BA9B-5AF668367CA7}" dt="2024-07-03T19:25:51.757" v="1455" actId="20577"/>
        <pc:sldMkLst>
          <pc:docMk/>
          <pc:sldMk cId="1307225062" sldId="263"/>
        </pc:sldMkLst>
        <pc:spChg chg="mod">
          <ac:chgData name="Adam Daves" userId="6294c60c8a51dec9" providerId="LiveId" clId="{D3A73E77-9B6B-45B6-BA9B-5AF668367CA7}" dt="2024-07-03T15:05:06.446" v="309" actId="20577"/>
          <ac:spMkLst>
            <pc:docMk/>
            <pc:sldMk cId="1307225062" sldId="263"/>
            <ac:spMk id="2" creationId="{03A6D840-6824-7EEA-881D-359CD8A13988}"/>
          </ac:spMkLst>
        </pc:spChg>
        <pc:spChg chg="mod">
          <ac:chgData name="Adam Daves" userId="6294c60c8a51dec9" providerId="LiveId" clId="{D3A73E77-9B6B-45B6-BA9B-5AF668367CA7}" dt="2024-07-03T19:25:51.757" v="1455" actId="20577"/>
          <ac:spMkLst>
            <pc:docMk/>
            <pc:sldMk cId="1307225062" sldId="263"/>
            <ac:spMk id="3" creationId="{AFDF79F1-E615-FFB2-822B-9111345D2011}"/>
          </ac:spMkLst>
        </pc:spChg>
      </pc:sldChg>
      <pc:sldChg chg="modSp new mod">
        <pc:chgData name="Adam Daves" userId="6294c60c8a51dec9" providerId="LiveId" clId="{D3A73E77-9B6B-45B6-BA9B-5AF668367CA7}" dt="2024-07-03T19:26:38.579" v="1509" actId="20577"/>
        <pc:sldMkLst>
          <pc:docMk/>
          <pc:sldMk cId="3961144401" sldId="264"/>
        </pc:sldMkLst>
        <pc:spChg chg="mod">
          <ac:chgData name="Adam Daves" userId="6294c60c8a51dec9" providerId="LiveId" clId="{D3A73E77-9B6B-45B6-BA9B-5AF668367CA7}" dt="2024-07-03T19:13:43.891" v="1014" actId="20577"/>
          <ac:spMkLst>
            <pc:docMk/>
            <pc:sldMk cId="3961144401" sldId="264"/>
            <ac:spMk id="2" creationId="{3191A9F8-B9BF-6E3D-8E6A-1CCF7BDEF56B}"/>
          </ac:spMkLst>
        </pc:spChg>
        <pc:spChg chg="mod">
          <ac:chgData name="Adam Daves" userId="6294c60c8a51dec9" providerId="LiveId" clId="{D3A73E77-9B6B-45B6-BA9B-5AF668367CA7}" dt="2024-07-03T19:26:38.579" v="1509" actId="20577"/>
          <ac:spMkLst>
            <pc:docMk/>
            <pc:sldMk cId="3961144401" sldId="264"/>
            <ac:spMk id="3" creationId="{C96C3522-0D94-C1E0-57F6-FFDA467A6CC6}"/>
          </ac:spMkLst>
        </pc:spChg>
      </pc:sldChg>
      <pc:sldChg chg="modSp new mod">
        <pc:chgData name="Adam Daves" userId="6294c60c8a51dec9" providerId="LiveId" clId="{D3A73E77-9B6B-45B6-BA9B-5AF668367CA7}" dt="2024-07-03T19:23:16.489" v="1291" actId="255"/>
        <pc:sldMkLst>
          <pc:docMk/>
          <pc:sldMk cId="2416075181" sldId="265"/>
        </pc:sldMkLst>
        <pc:spChg chg="mod">
          <ac:chgData name="Adam Daves" userId="6294c60c8a51dec9" providerId="LiveId" clId="{D3A73E77-9B6B-45B6-BA9B-5AF668367CA7}" dt="2024-07-03T19:15:45.378" v="1147" actId="20577"/>
          <ac:spMkLst>
            <pc:docMk/>
            <pc:sldMk cId="2416075181" sldId="265"/>
            <ac:spMk id="2" creationId="{2E74FF0B-2334-AED7-71FF-C5BB167D64D6}"/>
          </ac:spMkLst>
        </pc:spChg>
        <pc:spChg chg="mod">
          <ac:chgData name="Adam Daves" userId="6294c60c8a51dec9" providerId="LiveId" clId="{D3A73E77-9B6B-45B6-BA9B-5AF668367CA7}" dt="2024-07-03T19:23:16.489" v="1291" actId="255"/>
          <ac:spMkLst>
            <pc:docMk/>
            <pc:sldMk cId="2416075181" sldId="265"/>
            <ac:spMk id="3" creationId="{B7599BA8-87BD-587E-465C-B5BFB8E53C72}"/>
          </ac:spMkLst>
        </pc:spChg>
      </pc:sldChg>
      <pc:sldMasterChg chg="add del addSldLayout delSldLayout">
        <pc:chgData name="Adam Daves" userId="6294c60c8a51dec9" providerId="LiveId" clId="{D3A73E77-9B6B-45B6-BA9B-5AF668367CA7}" dt="2024-07-02T21:49:23.778" v="92" actId="26606"/>
        <pc:sldMasterMkLst>
          <pc:docMk/>
          <pc:sldMasterMk cId="2891333829" sldId="2147483648"/>
        </pc:sldMasterMkLst>
        <pc:sldLayoutChg chg="add del">
          <pc:chgData name="Adam Daves" userId="6294c60c8a51dec9" providerId="LiveId" clId="{D3A73E77-9B6B-45B6-BA9B-5AF668367CA7}" dt="2024-07-02T21:49:23.778" v="92" actId="26606"/>
          <pc:sldLayoutMkLst>
            <pc:docMk/>
            <pc:sldMasterMk cId="2891333829" sldId="2147483648"/>
            <pc:sldLayoutMk cId="2289332960" sldId="2147483649"/>
          </pc:sldLayoutMkLst>
        </pc:sldLayoutChg>
        <pc:sldLayoutChg chg="add del">
          <pc:chgData name="Adam Daves" userId="6294c60c8a51dec9" providerId="LiveId" clId="{D3A73E77-9B6B-45B6-BA9B-5AF668367CA7}" dt="2024-07-02T21:49:23.778" v="92" actId="26606"/>
          <pc:sldLayoutMkLst>
            <pc:docMk/>
            <pc:sldMasterMk cId="2891333829" sldId="2147483648"/>
            <pc:sldLayoutMk cId="1141916156" sldId="2147483650"/>
          </pc:sldLayoutMkLst>
        </pc:sldLayoutChg>
        <pc:sldLayoutChg chg="add del">
          <pc:chgData name="Adam Daves" userId="6294c60c8a51dec9" providerId="LiveId" clId="{D3A73E77-9B6B-45B6-BA9B-5AF668367CA7}" dt="2024-07-02T21:49:23.778" v="92" actId="26606"/>
          <pc:sldLayoutMkLst>
            <pc:docMk/>
            <pc:sldMasterMk cId="2891333829" sldId="2147483648"/>
            <pc:sldLayoutMk cId="1013624188" sldId="2147483651"/>
          </pc:sldLayoutMkLst>
        </pc:sldLayoutChg>
        <pc:sldLayoutChg chg="add del">
          <pc:chgData name="Adam Daves" userId="6294c60c8a51dec9" providerId="LiveId" clId="{D3A73E77-9B6B-45B6-BA9B-5AF668367CA7}" dt="2024-07-02T21:49:23.778" v="92" actId="26606"/>
          <pc:sldLayoutMkLst>
            <pc:docMk/>
            <pc:sldMasterMk cId="2891333829" sldId="2147483648"/>
            <pc:sldLayoutMk cId="4005323144" sldId="2147483652"/>
          </pc:sldLayoutMkLst>
        </pc:sldLayoutChg>
        <pc:sldLayoutChg chg="add del">
          <pc:chgData name="Adam Daves" userId="6294c60c8a51dec9" providerId="LiveId" clId="{D3A73E77-9B6B-45B6-BA9B-5AF668367CA7}" dt="2024-07-02T21:49:23.778" v="92" actId="26606"/>
          <pc:sldLayoutMkLst>
            <pc:docMk/>
            <pc:sldMasterMk cId="2891333829" sldId="2147483648"/>
            <pc:sldLayoutMk cId="933103289" sldId="2147483653"/>
          </pc:sldLayoutMkLst>
        </pc:sldLayoutChg>
        <pc:sldLayoutChg chg="add del">
          <pc:chgData name="Adam Daves" userId="6294c60c8a51dec9" providerId="LiveId" clId="{D3A73E77-9B6B-45B6-BA9B-5AF668367CA7}" dt="2024-07-02T21:49:23.778" v="92" actId="26606"/>
          <pc:sldLayoutMkLst>
            <pc:docMk/>
            <pc:sldMasterMk cId="2891333829" sldId="2147483648"/>
            <pc:sldLayoutMk cId="1136377446" sldId="2147483654"/>
          </pc:sldLayoutMkLst>
        </pc:sldLayoutChg>
        <pc:sldLayoutChg chg="add del">
          <pc:chgData name="Adam Daves" userId="6294c60c8a51dec9" providerId="LiveId" clId="{D3A73E77-9B6B-45B6-BA9B-5AF668367CA7}" dt="2024-07-02T21:49:23.778" v="92" actId="26606"/>
          <pc:sldLayoutMkLst>
            <pc:docMk/>
            <pc:sldMasterMk cId="2891333829" sldId="2147483648"/>
            <pc:sldLayoutMk cId="2251386270" sldId="2147483655"/>
          </pc:sldLayoutMkLst>
        </pc:sldLayoutChg>
        <pc:sldLayoutChg chg="add del">
          <pc:chgData name="Adam Daves" userId="6294c60c8a51dec9" providerId="LiveId" clId="{D3A73E77-9B6B-45B6-BA9B-5AF668367CA7}" dt="2024-07-02T21:49:23.778" v="92" actId="26606"/>
          <pc:sldLayoutMkLst>
            <pc:docMk/>
            <pc:sldMasterMk cId="2891333829" sldId="2147483648"/>
            <pc:sldLayoutMk cId="1419268348" sldId="2147483656"/>
          </pc:sldLayoutMkLst>
        </pc:sldLayoutChg>
        <pc:sldLayoutChg chg="add del">
          <pc:chgData name="Adam Daves" userId="6294c60c8a51dec9" providerId="LiveId" clId="{D3A73E77-9B6B-45B6-BA9B-5AF668367CA7}" dt="2024-07-02T21:49:23.778" v="92" actId="26606"/>
          <pc:sldLayoutMkLst>
            <pc:docMk/>
            <pc:sldMasterMk cId="2891333829" sldId="2147483648"/>
            <pc:sldLayoutMk cId="371191062" sldId="2147483657"/>
          </pc:sldLayoutMkLst>
        </pc:sldLayoutChg>
        <pc:sldLayoutChg chg="add del">
          <pc:chgData name="Adam Daves" userId="6294c60c8a51dec9" providerId="LiveId" clId="{D3A73E77-9B6B-45B6-BA9B-5AF668367CA7}" dt="2024-07-02T21:49:23.778" v="92" actId="26606"/>
          <pc:sldLayoutMkLst>
            <pc:docMk/>
            <pc:sldMasterMk cId="2891333829" sldId="2147483648"/>
            <pc:sldLayoutMk cId="2592573390" sldId="2147483658"/>
          </pc:sldLayoutMkLst>
        </pc:sldLayoutChg>
        <pc:sldLayoutChg chg="add del">
          <pc:chgData name="Adam Daves" userId="6294c60c8a51dec9" providerId="LiveId" clId="{D3A73E77-9B6B-45B6-BA9B-5AF668367CA7}" dt="2024-07-02T21:49:23.778" v="92" actId="26606"/>
          <pc:sldLayoutMkLst>
            <pc:docMk/>
            <pc:sldMasterMk cId="2891333829" sldId="2147483648"/>
            <pc:sldLayoutMk cId="2294991828" sldId="2147483659"/>
          </pc:sldLayoutMkLst>
        </pc:sldLayoutChg>
      </pc:sldMasterChg>
      <pc:sldMasterChg chg="add del addSldLayout delSldLayout">
        <pc:chgData name="Adam Daves" userId="6294c60c8a51dec9" providerId="LiveId" clId="{D3A73E77-9B6B-45B6-BA9B-5AF668367CA7}" dt="2024-07-02T21:49:21.037" v="89" actId="26606"/>
        <pc:sldMasterMkLst>
          <pc:docMk/>
          <pc:sldMasterMk cId="64894643" sldId="2147483686"/>
        </pc:sldMasterMkLst>
        <pc:sldLayoutChg chg="add del">
          <pc:chgData name="Adam Daves" userId="6294c60c8a51dec9" providerId="LiveId" clId="{D3A73E77-9B6B-45B6-BA9B-5AF668367CA7}" dt="2024-07-02T21:49:21.037" v="89" actId="26606"/>
          <pc:sldLayoutMkLst>
            <pc:docMk/>
            <pc:sldMasterMk cId="64894643" sldId="2147483686"/>
            <pc:sldLayoutMk cId="757364066" sldId="2147483675"/>
          </pc:sldLayoutMkLst>
        </pc:sldLayoutChg>
        <pc:sldLayoutChg chg="add del">
          <pc:chgData name="Adam Daves" userId="6294c60c8a51dec9" providerId="LiveId" clId="{D3A73E77-9B6B-45B6-BA9B-5AF668367CA7}" dt="2024-07-02T21:49:21.037" v="89" actId="26606"/>
          <pc:sldLayoutMkLst>
            <pc:docMk/>
            <pc:sldMasterMk cId="64894643" sldId="2147483686"/>
            <pc:sldLayoutMk cId="576100316" sldId="2147483676"/>
          </pc:sldLayoutMkLst>
        </pc:sldLayoutChg>
        <pc:sldLayoutChg chg="add del">
          <pc:chgData name="Adam Daves" userId="6294c60c8a51dec9" providerId="LiveId" clId="{D3A73E77-9B6B-45B6-BA9B-5AF668367CA7}" dt="2024-07-02T21:49:21.037" v="89" actId="26606"/>
          <pc:sldLayoutMkLst>
            <pc:docMk/>
            <pc:sldMasterMk cId="64894643" sldId="2147483686"/>
            <pc:sldLayoutMk cId="4012172246" sldId="2147483677"/>
          </pc:sldLayoutMkLst>
        </pc:sldLayoutChg>
        <pc:sldLayoutChg chg="add del">
          <pc:chgData name="Adam Daves" userId="6294c60c8a51dec9" providerId="LiveId" clId="{D3A73E77-9B6B-45B6-BA9B-5AF668367CA7}" dt="2024-07-02T21:49:21.037" v="89" actId="26606"/>
          <pc:sldLayoutMkLst>
            <pc:docMk/>
            <pc:sldMasterMk cId="64894643" sldId="2147483686"/>
            <pc:sldLayoutMk cId="1240812330" sldId="2147483678"/>
          </pc:sldLayoutMkLst>
        </pc:sldLayoutChg>
        <pc:sldLayoutChg chg="add del">
          <pc:chgData name="Adam Daves" userId="6294c60c8a51dec9" providerId="LiveId" clId="{D3A73E77-9B6B-45B6-BA9B-5AF668367CA7}" dt="2024-07-02T21:49:21.037" v="89" actId="26606"/>
          <pc:sldLayoutMkLst>
            <pc:docMk/>
            <pc:sldMasterMk cId="64894643" sldId="2147483686"/>
            <pc:sldLayoutMk cId="3354458086" sldId="2147483679"/>
          </pc:sldLayoutMkLst>
        </pc:sldLayoutChg>
        <pc:sldLayoutChg chg="add del">
          <pc:chgData name="Adam Daves" userId="6294c60c8a51dec9" providerId="LiveId" clId="{D3A73E77-9B6B-45B6-BA9B-5AF668367CA7}" dt="2024-07-02T21:49:21.037" v="89" actId="26606"/>
          <pc:sldLayoutMkLst>
            <pc:docMk/>
            <pc:sldMasterMk cId="64894643" sldId="2147483686"/>
            <pc:sldLayoutMk cId="2136282906" sldId="2147483680"/>
          </pc:sldLayoutMkLst>
        </pc:sldLayoutChg>
        <pc:sldLayoutChg chg="add del">
          <pc:chgData name="Adam Daves" userId="6294c60c8a51dec9" providerId="LiveId" clId="{D3A73E77-9B6B-45B6-BA9B-5AF668367CA7}" dt="2024-07-02T21:49:21.037" v="89" actId="26606"/>
          <pc:sldLayoutMkLst>
            <pc:docMk/>
            <pc:sldMasterMk cId="64894643" sldId="2147483686"/>
            <pc:sldLayoutMk cId="1524252126" sldId="2147483681"/>
          </pc:sldLayoutMkLst>
        </pc:sldLayoutChg>
        <pc:sldLayoutChg chg="add del">
          <pc:chgData name="Adam Daves" userId="6294c60c8a51dec9" providerId="LiveId" clId="{D3A73E77-9B6B-45B6-BA9B-5AF668367CA7}" dt="2024-07-02T21:49:21.037" v="89" actId="26606"/>
          <pc:sldLayoutMkLst>
            <pc:docMk/>
            <pc:sldMasterMk cId="64894643" sldId="2147483686"/>
            <pc:sldLayoutMk cId="95869966" sldId="2147483682"/>
          </pc:sldLayoutMkLst>
        </pc:sldLayoutChg>
        <pc:sldLayoutChg chg="add del">
          <pc:chgData name="Adam Daves" userId="6294c60c8a51dec9" providerId="LiveId" clId="{D3A73E77-9B6B-45B6-BA9B-5AF668367CA7}" dt="2024-07-02T21:49:21.037" v="89" actId="26606"/>
          <pc:sldLayoutMkLst>
            <pc:docMk/>
            <pc:sldMasterMk cId="64894643" sldId="2147483686"/>
            <pc:sldLayoutMk cId="1825363355" sldId="2147483683"/>
          </pc:sldLayoutMkLst>
        </pc:sldLayoutChg>
        <pc:sldLayoutChg chg="add del">
          <pc:chgData name="Adam Daves" userId="6294c60c8a51dec9" providerId="LiveId" clId="{D3A73E77-9B6B-45B6-BA9B-5AF668367CA7}" dt="2024-07-02T21:49:21.037" v="89" actId="26606"/>
          <pc:sldLayoutMkLst>
            <pc:docMk/>
            <pc:sldMasterMk cId="64894643" sldId="2147483686"/>
            <pc:sldLayoutMk cId="1460779037" sldId="2147483684"/>
          </pc:sldLayoutMkLst>
        </pc:sldLayoutChg>
        <pc:sldLayoutChg chg="add del">
          <pc:chgData name="Adam Daves" userId="6294c60c8a51dec9" providerId="LiveId" clId="{D3A73E77-9B6B-45B6-BA9B-5AF668367CA7}" dt="2024-07-02T21:49:21.037" v="89" actId="26606"/>
          <pc:sldLayoutMkLst>
            <pc:docMk/>
            <pc:sldMasterMk cId="64894643" sldId="2147483686"/>
            <pc:sldLayoutMk cId="3597364922" sldId="2147483685"/>
          </pc:sldLayoutMkLst>
        </pc:sldLayoutChg>
      </pc:sldMasterChg>
      <pc:sldMasterChg chg="add del addSldLayout delSldLayout">
        <pc:chgData name="Adam Daves" userId="6294c60c8a51dec9" providerId="LiveId" clId="{D3A73E77-9B6B-45B6-BA9B-5AF668367CA7}" dt="2024-07-02T21:48:04.683" v="85" actId="26606"/>
        <pc:sldMasterMkLst>
          <pc:docMk/>
          <pc:sldMasterMk cId="2440751628" sldId="2147483699"/>
        </pc:sldMasterMkLst>
        <pc:sldLayoutChg chg="add del">
          <pc:chgData name="Adam Daves" userId="6294c60c8a51dec9" providerId="LiveId" clId="{D3A73E77-9B6B-45B6-BA9B-5AF668367CA7}" dt="2024-07-02T21:48:04.683" v="85" actId="26606"/>
          <pc:sldLayoutMkLst>
            <pc:docMk/>
            <pc:sldMasterMk cId="2440751628" sldId="2147483699"/>
            <pc:sldLayoutMk cId="254258461" sldId="2147483688"/>
          </pc:sldLayoutMkLst>
        </pc:sldLayoutChg>
        <pc:sldLayoutChg chg="add del">
          <pc:chgData name="Adam Daves" userId="6294c60c8a51dec9" providerId="LiveId" clId="{D3A73E77-9B6B-45B6-BA9B-5AF668367CA7}" dt="2024-07-02T21:48:04.683" v="85" actId="26606"/>
          <pc:sldLayoutMkLst>
            <pc:docMk/>
            <pc:sldMasterMk cId="2440751628" sldId="2147483699"/>
            <pc:sldLayoutMk cId="1569961039" sldId="2147483689"/>
          </pc:sldLayoutMkLst>
        </pc:sldLayoutChg>
        <pc:sldLayoutChg chg="add del">
          <pc:chgData name="Adam Daves" userId="6294c60c8a51dec9" providerId="LiveId" clId="{D3A73E77-9B6B-45B6-BA9B-5AF668367CA7}" dt="2024-07-02T21:48:04.683" v="85" actId="26606"/>
          <pc:sldLayoutMkLst>
            <pc:docMk/>
            <pc:sldMasterMk cId="2440751628" sldId="2147483699"/>
            <pc:sldLayoutMk cId="2926710465" sldId="2147483690"/>
          </pc:sldLayoutMkLst>
        </pc:sldLayoutChg>
        <pc:sldLayoutChg chg="add del">
          <pc:chgData name="Adam Daves" userId="6294c60c8a51dec9" providerId="LiveId" clId="{D3A73E77-9B6B-45B6-BA9B-5AF668367CA7}" dt="2024-07-02T21:48:04.683" v="85" actId="26606"/>
          <pc:sldLayoutMkLst>
            <pc:docMk/>
            <pc:sldMasterMk cId="2440751628" sldId="2147483699"/>
            <pc:sldLayoutMk cId="1359757232" sldId="2147483691"/>
          </pc:sldLayoutMkLst>
        </pc:sldLayoutChg>
        <pc:sldLayoutChg chg="add del">
          <pc:chgData name="Adam Daves" userId="6294c60c8a51dec9" providerId="LiveId" clId="{D3A73E77-9B6B-45B6-BA9B-5AF668367CA7}" dt="2024-07-02T21:48:04.683" v="85" actId="26606"/>
          <pc:sldLayoutMkLst>
            <pc:docMk/>
            <pc:sldMasterMk cId="2440751628" sldId="2147483699"/>
            <pc:sldLayoutMk cId="56441662" sldId="2147483692"/>
          </pc:sldLayoutMkLst>
        </pc:sldLayoutChg>
        <pc:sldLayoutChg chg="add del">
          <pc:chgData name="Adam Daves" userId="6294c60c8a51dec9" providerId="LiveId" clId="{D3A73E77-9B6B-45B6-BA9B-5AF668367CA7}" dt="2024-07-02T21:48:04.683" v="85" actId="26606"/>
          <pc:sldLayoutMkLst>
            <pc:docMk/>
            <pc:sldMasterMk cId="2440751628" sldId="2147483699"/>
            <pc:sldLayoutMk cId="4110529785" sldId="2147483693"/>
          </pc:sldLayoutMkLst>
        </pc:sldLayoutChg>
        <pc:sldLayoutChg chg="add del">
          <pc:chgData name="Adam Daves" userId="6294c60c8a51dec9" providerId="LiveId" clId="{D3A73E77-9B6B-45B6-BA9B-5AF668367CA7}" dt="2024-07-02T21:48:04.683" v="85" actId="26606"/>
          <pc:sldLayoutMkLst>
            <pc:docMk/>
            <pc:sldMasterMk cId="2440751628" sldId="2147483699"/>
            <pc:sldLayoutMk cId="3700642910" sldId="2147483694"/>
          </pc:sldLayoutMkLst>
        </pc:sldLayoutChg>
        <pc:sldLayoutChg chg="add del">
          <pc:chgData name="Adam Daves" userId="6294c60c8a51dec9" providerId="LiveId" clId="{D3A73E77-9B6B-45B6-BA9B-5AF668367CA7}" dt="2024-07-02T21:48:04.683" v="85" actId="26606"/>
          <pc:sldLayoutMkLst>
            <pc:docMk/>
            <pc:sldMasterMk cId="2440751628" sldId="2147483699"/>
            <pc:sldLayoutMk cId="2849605491" sldId="2147483695"/>
          </pc:sldLayoutMkLst>
        </pc:sldLayoutChg>
        <pc:sldLayoutChg chg="add del">
          <pc:chgData name="Adam Daves" userId="6294c60c8a51dec9" providerId="LiveId" clId="{D3A73E77-9B6B-45B6-BA9B-5AF668367CA7}" dt="2024-07-02T21:48:04.683" v="85" actId="26606"/>
          <pc:sldLayoutMkLst>
            <pc:docMk/>
            <pc:sldMasterMk cId="2440751628" sldId="2147483699"/>
            <pc:sldLayoutMk cId="2425863790" sldId="2147483696"/>
          </pc:sldLayoutMkLst>
        </pc:sldLayoutChg>
        <pc:sldLayoutChg chg="add del">
          <pc:chgData name="Adam Daves" userId="6294c60c8a51dec9" providerId="LiveId" clId="{D3A73E77-9B6B-45B6-BA9B-5AF668367CA7}" dt="2024-07-02T21:48:04.683" v="85" actId="26606"/>
          <pc:sldLayoutMkLst>
            <pc:docMk/>
            <pc:sldMasterMk cId="2440751628" sldId="2147483699"/>
            <pc:sldLayoutMk cId="4130371528" sldId="2147483697"/>
          </pc:sldLayoutMkLst>
        </pc:sldLayoutChg>
        <pc:sldLayoutChg chg="add del">
          <pc:chgData name="Adam Daves" userId="6294c60c8a51dec9" providerId="LiveId" clId="{D3A73E77-9B6B-45B6-BA9B-5AF668367CA7}" dt="2024-07-02T21:48:04.683" v="85" actId="26606"/>
          <pc:sldLayoutMkLst>
            <pc:docMk/>
            <pc:sldMasterMk cId="2440751628" sldId="2147483699"/>
            <pc:sldLayoutMk cId="2927962" sldId="2147483698"/>
          </pc:sldLayoutMkLst>
        </pc:sldLayoutChg>
      </pc:sldMasterChg>
      <pc:sldMasterChg chg="add del addSldLayout delSldLayout">
        <pc:chgData name="Adam Daves" userId="6294c60c8a51dec9" providerId="LiveId" clId="{D3A73E77-9B6B-45B6-BA9B-5AF668367CA7}" dt="2024-07-02T21:49:23.743" v="91" actId="26606"/>
        <pc:sldMasterMkLst>
          <pc:docMk/>
          <pc:sldMasterMk cId="3126640466" sldId="2147483699"/>
        </pc:sldMasterMkLst>
        <pc:sldLayoutChg chg="add del">
          <pc:chgData name="Adam Daves" userId="6294c60c8a51dec9" providerId="LiveId" clId="{D3A73E77-9B6B-45B6-BA9B-5AF668367CA7}" dt="2024-07-02T21:49:23.743" v="91" actId="26606"/>
          <pc:sldLayoutMkLst>
            <pc:docMk/>
            <pc:sldMasterMk cId="3126640466" sldId="2147483699"/>
            <pc:sldLayoutMk cId="1092205588" sldId="2147483688"/>
          </pc:sldLayoutMkLst>
        </pc:sldLayoutChg>
        <pc:sldLayoutChg chg="add del">
          <pc:chgData name="Adam Daves" userId="6294c60c8a51dec9" providerId="LiveId" clId="{D3A73E77-9B6B-45B6-BA9B-5AF668367CA7}" dt="2024-07-02T21:49:23.743" v="91" actId="26606"/>
          <pc:sldLayoutMkLst>
            <pc:docMk/>
            <pc:sldMasterMk cId="3126640466" sldId="2147483699"/>
            <pc:sldLayoutMk cId="3543159739" sldId="2147483689"/>
          </pc:sldLayoutMkLst>
        </pc:sldLayoutChg>
        <pc:sldLayoutChg chg="add del">
          <pc:chgData name="Adam Daves" userId="6294c60c8a51dec9" providerId="LiveId" clId="{D3A73E77-9B6B-45B6-BA9B-5AF668367CA7}" dt="2024-07-02T21:49:23.743" v="91" actId="26606"/>
          <pc:sldLayoutMkLst>
            <pc:docMk/>
            <pc:sldMasterMk cId="3126640466" sldId="2147483699"/>
            <pc:sldLayoutMk cId="2446717231" sldId="2147483690"/>
          </pc:sldLayoutMkLst>
        </pc:sldLayoutChg>
        <pc:sldLayoutChg chg="add del">
          <pc:chgData name="Adam Daves" userId="6294c60c8a51dec9" providerId="LiveId" clId="{D3A73E77-9B6B-45B6-BA9B-5AF668367CA7}" dt="2024-07-02T21:49:23.743" v="91" actId="26606"/>
          <pc:sldLayoutMkLst>
            <pc:docMk/>
            <pc:sldMasterMk cId="3126640466" sldId="2147483699"/>
            <pc:sldLayoutMk cId="1488703740" sldId="2147483691"/>
          </pc:sldLayoutMkLst>
        </pc:sldLayoutChg>
        <pc:sldLayoutChg chg="add del">
          <pc:chgData name="Adam Daves" userId="6294c60c8a51dec9" providerId="LiveId" clId="{D3A73E77-9B6B-45B6-BA9B-5AF668367CA7}" dt="2024-07-02T21:49:23.743" v="91" actId="26606"/>
          <pc:sldLayoutMkLst>
            <pc:docMk/>
            <pc:sldMasterMk cId="3126640466" sldId="2147483699"/>
            <pc:sldLayoutMk cId="1219617002" sldId="2147483692"/>
          </pc:sldLayoutMkLst>
        </pc:sldLayoutChg>
        <pc:sldLayoutChg chg="add del">
          <pc:chgData name="Adam Daves" userId="6294c60c8a51dec9" providerId="LiveId" clId="{D3A73E77-9B6B-45B6-BA9B-5AF668367CA7}" dt="2024-07-02T21:49:23.743" v="91" actId="26606"/>
          <pc:sldLayoutMkLst>
            <pc:docMk/>
            <pc:sldMasterMk cId="3126640466" sldId="2147483699"/>
            <pc:sldLayoutMk cId="3242479056" sldId="2147483693"/>
          </pc:sldLayoutMkLst>
        </pc:sldLayoutChg>
        <pc:sldLayoutChg chg="add del">
          <pc:chgData name="Adam Daves" userId="6294c60c8a51dec9" providerId="LiveId" clId="{D3A73E77-9B6B-45B6-BA9B-5AF668367CA7}" dt="2024-07-02T21:49:23.743" v="91" actId="26606"/>
          <pc:sldLayoutMkLst>
            <pc:docMk/>
            <pc:sldMasterMk cId="3126640466" sldId="2147483699"/>
            <pc:sldLayoutMk cId="2655909900" sldId="2147483694"/>
          </pc:sldLayoutMkLst>
        </pc:sldLayoutChg>
        <pc:sldLayoutChg chg="add del">
          <pc:chgData name="Adam Daves" userId="6294c60c8a51dec9" providerId="LiveId" clId="{D3A73E77-9B6B-45B6-BA9B-5AF668367CA7}" dt="2024-07-02T21:49:23.743" v="91" actId="26606"/>
          <pc:sldLayoutMkLst>
            <pc:docMk/>
            <pc:sldMasterMk cId="3126640466" sldId="2147483699"/>
            <pc:sldLayoutMk cId="147202407" sldId="2147483695"/>
          </pc:sldLayoutMkLst>
        </pc:sldLayoutChg>
        <pc:sldLayoutChg chg="add del">
          <pc:chgData name="Adam Daves" userId="6294c60c8a51dec9" providerId="LiveId" clId="{D3A73E77-9B6B-45B6-BA9B-5AF668367CA7}" dt="2024-07-02T21:49:23.743" v="91" actId="26606"/>
          <pc:sldLayoutMkLst>
            <pc:docMk/>
            <pc:sldMasterMk cId="3126640466" sldId="2147483699"/>
            <pc:sldLayoutMk cId="2880271564" sldId="2147483696"/>
          </pc:sldLayoutMkLst>
        </pc:sldLayoutChg>
        <pc:sldLayoutChg chg="add del">
          <pc:chgData name="Adam Daves" userId="6294c60c8a51dec9" providerId="LiveId" clId="{D3A73E77-9B6B-45B6-BA9B-5AF668367CA7}" dt="2024-07-02T21:49:23.743" v="91" actId="26606"/>
          <pc:sldLayoutMkLst>
            <pc:docMk/>
            <pc:sldMasterMk cId="3126640466" sldId="2147483699"/>
            <pc:sldLayoutMk cId="676058648" sldId="2147483697"/>
          </pc:sldLayoutMkLst>
        </pc:sldLayoutChg>
        <pc:sldLayoutChg chg="add del">
          <pc:chgData name="Adam Daves" userId="6294c60c8a51dec9" providerId="LiveId" clId="{D3A73E77-9B6B-45B6-BA9B-5AF668367CA7}" dt="2024-07-02T21:49:23.743" v="91" actId="26606"/>
          <pc:sldLayoutMkLst>
            <pc:docMk/>
            <pc:sldMasterMk cId="3126640466" sldId="2147483699"/>
            <pc:sldLayoutMk cId="1649755822" sldId="2147483698"/>
          </pc:sldLayoutMkLst>
        </pc:sldLayoutChg>
      </pc:sldMasterChg>
      <pc:sldMasterChg chg="add addSldLayout">
        <pc:chgData name="Adam Daves" userId="6294c60c8a51dec9" providerId="LiveId" clId="{D3A73E77-9B6B-45B6-BA9B-5AF668367CA7}" dt="2024-07-02T21:49:23.778" v="92" actId="26606"/>
        <pc:sldMasterMkLst>
          <pc:docMk/>
          <pc:sldMasterMk cId="3930266019" sldId="2147483712"/>
        </pc:sldMasterMkLst>
        <pc:sldLayoutChg chg="add">
          <pc:chgData name="Adam Daves" userId="6294c60c8a51dec9" providerId="LiveId" clId="{D3A73E77-9B6B-45B6-BA9B-5AF668367CA7}" dt="2024-07-02T21:49:23.778" v="92" actId="26606"/>
          <pc:sldLayoutMkLst>
            <pc:docMk/>
            <pc:sldMasterMk cId="3930266019" sldId="2147483712"/>
            <pc:sldLayoutMk cId="3518788779" sldId="2147483701"/>
          </pc:sldLayoutMkLst>
        </pc:sldLayoutChg>
        <pc:sldLayoutChg chg="add">
          <pc:chgData name="Adam Daves" userId="6294c60c8a51dec9" providerId="LiveId" clId="{D3A73E77-9B6B-45B6-BA9B-5AF668367CA7}" dt="2024-07-02T21:49:23.778" v="92" actId="26606"/>
          <pc:sldLayoutMkLst>
            <pc:docMk/>
            <pc:sldMasterMk cId="3930266019" sldId="2147483712"/>
            <pc:sldLayoutMk cId="169717747" sldId="2147483702"/>
          </pc:sldLayoutMkLst>
        </pc:sldLayoutChg>
        <pc:sldLayoutChg chg="add">
          <pc:chgData name="Adam Daves" userId="6294c60c8a51dec9" providerId="LiveId" clId="{D3A73E77-9B6B-45B6-BA9B-5AF668367CA7}" dt="2024-07-02T21:49:23.778" v="92" actId="26606"/>
          <pc:sldLayoutMkLst>
            <pc:docMk/>
            <pc:sldMasterMk cId="3930266019" sldId="2147483712"/>
            <pc:sldLayoutMk cId="2318815859" sldId="2147483703"/>
          </pc:sldLayoutMkLst>
        </pc:sldLayoutChg>
        <pc:sldLayoutChg chg="add">
          <pc:chgData name="Adam Daves" userId="6294c60c8a51dec9" providerId="LiveId" clId="{D3A73E77-9B6B-45B6-BA9B-5AF668367CA7}" dt="2024-07-02T21:49:23.778" v="92" actId="26606"/>
          <pc:sldLayoutMkLst>
            <pc:docMk/>
            <pc:sldMasterMk cId="3930266019" sldId="2147483712"/>
            <pc:sldLayoutMk cId="3511158256" sldId="2147483704"/>
          </pc:sldLayoutMkLst>
        </pc:sldLayoutChg>
        <pc:sldLayoutChg chg="add">
          <pc:chgData name="Adam Daves" userId="6294c60c8a51dec9" providerId="LiveId" clId="{D3A73E77-9B6B-45B6-BA9B-5AF668367CA7}" dt="2024-07-02T21:49:23.778" v="92" actId="26606"/>
          <pc:sldLayoutMkLst>
            <pc:docMk/>
            <pc:sldMasterMk cId="3930266019" sldId="2147483712"/>
            <pc:sldLayoutMk cId="650626918" sldId="2147483705"/>
          </pc:sldLayoutMkLst>
        </pc:sldLayoutChg>
        <pc:sldLayoutChg chg="add">
          <pc:chgData name="Adam Daves" userId="6294c60c8a51dec9" providerId="LiveId" clId="{D3A73E77-9B6B-45B6-BA9B-5AF668367CA7}" dt="2024-07-02T21:49:23.778" v="92" actId="26606"/>
          <pc:sldLayoutMkLst>
            <pc:docMk/>
            <pc:sldMasterMk cId="3930266019" sldId="2147483712"/>
            <pc:sldLayoutMk cId="457618765" sldId="2147483706"/>
          </pc:sldLayoutMkLst>
        </pc:sldLayoutChg>
        <pc:sldLayoutChg chg="add">
          <pc:chgData name="Adam Daves" userId="6294c60c8a51dec9" providerId="LiveId" clId="{D3A73E77-9B6B-45B6-BA9B-5AF668367CA7}" dt="2024-07-02T21:49:23.778" v="92" actId="26606"/>
          <pc:sldLayoutMkLst>
            <pc:docMk/>
            <pc:sldMasterMk cId="3930266019" sldId="2147483712"/>
            <pc:sldLayoutMk cId="4200644372" sldId="2147483707"/>
          </pc:sldLayoutMkLst>
        </pc:sldLayoutChg>
        <pc:sldLayoutChg chg="add">
          <pc:chgData name="Adam Daves" userId="6294c60c8a51dec9" providerId="LiveId" clId="{D3A73E77-9B6B-45B6-BA9B-5AF668367CA7}" dt="2024-07-02T21:49:23.778" v="92" actId="26606"/>
          <pc:sldLayoutMkLst>
            <pc:docMk/>
            <pc:sldMasterMk cId="3930266019" sldId="2147483712"/>
            <pc:sldLayoutMk cId="296340826" sldId="2147483708"/>
          </pc:sldLayoutMkLst>
        </pc:sldLayoutChg>
        <pc:sldLayoutChg chg="add">
          <pc:chgData name="Adam Daves" userId="6294c60c8a51dec9" providerId="LiveId" clId="{D3A73E77-9B6B-45B6-BA9B-5AF668367CA7}" dt="2024-07-02T21:49:23.778" v="92" actId="26606"/>
          <pc:sldLayoutMkLst>
            <pc:docMk/>
            <pc:sldMasterMk cId="3930266019" sldId="2147483712"/>
            <pc:sldLayoutMk cId="1929952393" sldId="2147483709"/>
          </pc:sldLayoutMkLst>
        </pc:sldLayoutChg>
        <pc:sldLayoutChg chg="add">
          <pc:chgData name="Adam Daves" userId="6294c60c8a51dec9" providerId="LiveId" clId="{D3A73E77-9B6B-45B6-BA9B-5AF668367CA7}" dt="2024-07-02T21:49:23.778" v="92" actId="26606"/>
          <pc:sldLayoutMkLst>
            <pc:docMk/>
            <pc:sldMasterMk cId="3930266019" sldId="2147483712"/>
            <pc:sldLayoutMk cId="448361921" sldId="2147483710"/>
          </pc:sldLayoutMkLst>
        </pc:sldLayoutChg>
        <pc:sldLayoutChg chg="add">
          <pc:chgData name="Adam Daves" userId="6294c60c8a51dec9" providerId="LiveId" clId="{D3A73E77-9B6B-45B6-BA9B-5AF668367CA7}" dt="2024-07-02T21:49:23.778" v="92" actId="26606"/>
          <pc:sldLayoutMkLst>
            <pc:docMk/>
            <pc:sldMasterMk cId="3930266019" sldId="2147483712"/>
            <pc:sldLayoutMk cId="2616096582" sldId="214748371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1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7/2/2024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492982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7/2/2024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075380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7/2/2024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70968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7/2/2024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965371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7/2/2024</a:t>
            </a:fld>
            <a:endParaRPr lang="en-US" sz="10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412002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7/2/2024</a:t>
            </a:fld>
            <a:endParaRPr lang="en-US" sz="10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174530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9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1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7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2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9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2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5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7/2/2024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56147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colorful cloud in the sky&#10;&#10;Description automatically generated">
            <a:extLst>
              <a:ext uri="{FF2B5EF4-FFF2-40B4-BE49-F238E27FC236}">
                <a16:creationId xmlns:a16="http://schemas.microsoft.com/office/drawing/2014/main" id="{A81EE000-2D2D-642A-AA62-500FC79C38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145" r="-1" b="47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F598C2-CDD7-BD70-E345-10BD880B2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Capstone Final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EF40C-362A-F3EA-57AC-785098F1A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Predicting Rating with regression</a:t>
            </a:r>
          </a:p>
        </p:txBody>
      </p:sp>
    </p:spTree>
    <p:extLst>
      <p:ext uri="{BB962C8B-B14F-4D97-AF65-F5344CB8AC3E}">
        <p14:creationId xmlns:p14="http://schemas.microsoft.com/office/powerpoint/2010/main" val="274464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8AC1-19D4-D40B-084C-750B1F48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22980-0D98-6DA1-035F-9018E614B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D840-6824-7EEA-881D-359CD8A1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79F1-E615-FFB2-822B-9111345D2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dirty="0">
                <a:effectLst/>
                <a:latin typeface="Arial" panose="020B0604020202020204" pitchFamily="34" charset="0"/>
              </a:rPr>
              <a:t>Objective: P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redict a book’s average rating based on the features in this dataset. </a:t>
            </a:r>
            <a:r>
              <a:rPr lang="en-US" sz="2800" dirty="0">
                <a:latin typeface="Arial" panose="020B0604020202020204" pitchFamily="34" charset="0"/>
              </a:rPr>
              <a:t>For instance,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 title, author, genre, amount of rating, amount of test reviews, page number, publication year, publisher.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722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FFB9-B6F4-3CC2-3489-6367BBA0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D41EE-6CB0-D247-66EE-A1DF3876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sourced from Kaggle.com</a:t>
            </a:r>
          </a:p>
          <a:p>
            <a:r>
              <a:rPr lang="en-US" sz="2800" dirty="0"/>
              <a:t>11,123 books</a:t>
            </a:r>
          </a:p>
          <a:p>
            <a:r>
              <a:rPr lang="en-US" sz="2800" dirty="0"/>
              <a:t>12 features</a:t>
            </a:r>
          </a:p>
          <a:p>
            <a:r>
              <a:rPr lang="en-US" sz="2800" dirty="0"/>
              <a:t>No duplicates</a:t>
            </a:r>
          </a:p>
          <a:p>
            <a:r>
              <a:rPr lang="en-US" sz="2800" dirty="0"/>
              <a:t>No missing data</a:t>
            </a:r>
          </a:p>
        </p:txBody>
      </p:sp>
    </p:spTree>
    <p:extLst>
      <p:ext uri="{BB962C8B-B14F-4D97-AF65-F5344CB8AC3E}">
        <p14:creationId xmlns:p14="http://schemas.microsoft.com/office/powerpoint/2010/main" val="415995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34CC-18A3-C825-93A2-7C67B9A7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8C879-4D5E-7C97-2B4B-984A84C9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Plot data to look for relationships</a:t>
            </a:r>
          </a:p>
          <a:p>
            <a:r>
              <a:rPr lang="en-US" sz="2800" dirty="0"/>
              <a:t>Only a few columns had correlations</a:t>
            </a:r>
          </a:p>
          <a:p>
            <a:r>
              <a:rPr lang="en-US" sz="2800" dirty="0"/>
              <a:t>Columns needed to be encoded</a:t>
            </a:r>
          </a:p>
        </p:txBody>
      </p:sp>
    </p:spTree>
    <p:extLst>
      <p:ext uri="{BB962C8B-B14F-4D97-AF65-F5344CB8AC3E}">
        <p14:creationId xmlns:p14="http://schemas.microsoft.com/office/powerpoint/2010/main" val="54131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6CA6-1666-E696-DBDF-C22D9E60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8F0C-3A64-E2F9-51C7-ECF69AAAF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 3 columns, combine reprinted titles and average their ratings, ratings count and amount of text reviews</a:t>
            </a:r>
          </a:p>
          <a:p>
            <a:r>
              <a:rPr lang="en-US" sz="2800" dirty="0"/>
              <a:t>Add genre data from another dataset</a:t>
            </a:r>
          </a:p>
          <a:p>
            <a:r>
              <a:rPr lang="en-US" sz="2800" dirty="0"/>
              <a:t>Create 3 new features, </a:t>
            </a:r>
            <a:r>
              <a:rPr lang="en-US" sz="2800" dirty="0" err="1"/>
              <a:t>publication_year</a:t>
            </a:r>
            <a:r>
              <a:rPr lang="en-US" sz="2800" dirty="0"/>
              <a:t>, </a:t>
            </a:r>
            <a:r>
              <a:rPr lang="en-US" sz="2800" dirty="0" err="1"/>
              <a:t>pages_per_review</a:t>
            </a:r>
            <a:r>
              <a:rPr lang="en-US" sz="2800" dirty="0"/>
              <a:t>, and </a:t>
            </a:r>
            <a:r>
              <a:rPr lang="en-US" sz="2800" dirty="0" err="1"/>
              <a:t>publisher_count</a:t>
            </a:r>
            <a:endParaRPr lang="en-US" sz="2800" dirty="0"/>
          </a:p>
          <a:p>
            <a:r>
              <a:rPr lang="en-US" sz="2800" dirty="0"/>
              <a:t>Encode title, author, language, publisher and genre</a:t>
            </a:r>
          </a:p>
        </p:txBody>
      </p:sp>
    </p:spTree>
    <p:extLst>
      <p:ext uri="{BB962C8B-B14F-4D97-AF65-F5344CB8AC3E}">
        <p14:creationId xmlns:p14="http://schemas.microsoft.com/office/powerpoint/2010/main" val="88773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7BCC-54B2-8317-2055-5279C2DD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Modeling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2327C-4AF8-970C-C3FE-909531E1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Scale data</a:t>
            </a:r>
          </a:p>
          <a:p>
            <a:r>
              <a:rPr lang="en-US" sz="2800" dirty="0"/>
              <a:t>Linear Regression Model</a:t>
            </a:r>
          </a:p>
          <a:p>
            <a:r>
              <a:rPr lang="en-US" sz="2800" dirty="0"/>
              <a:t>Random Forest Regressor</a:t>
            </a:r>
          </a:p>
        </p:txBody>
      </p:sp>
    </p:spTree>
    <p:extLst>
      <p:ext uri="{BB962C8B-B14F-4D97-AF65-F5344CB8AC3E}">
        <p14:creationId xmlns:p14="http://schemas.microsoft.com/office/powerpoint/2010/main" val="376245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29AA-E6D0-E9A1-7F09-45B34020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91D9C-A8BB-6296-9180-CF4098833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Random Forest best results</a:t>
            </a:r>
          </a:p>
          <a:p>
            <a:r>
              <a:rPr lang="en-US" sz="2800" dirty="0"/>
              <a:t>Grid Search and Cross Validate</a:t>
            </a:r>
          </a:p>
          <a:p>
            <a:r>
              <a:rPr lang="en-US" sz="2800" dirty="0"/>
              <a:t>Hyper Parameter, 615 trees</a:t>
            </a:r>
          </a:p>
        </p:txBody>
      </p:sp>
    </p:spTree>
    <p:extLst>
      <p:ext uri="{BB962C8B-B14F-4D97-AF65-F5344CB8AC3E}">
        <p14:creationId xmlns:p14="http://schemas.microsoft.com/office/powerpoint/2010/main" val="398409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A9F8-B9BF-6E3D-8E6A-1CCF7BDE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C3522-0D94-C1E0-57F6-FFDA467A6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Sample 1000 books from dataset</a:t>
            </a:r>
          </a:p>
          <a:p>
            <a:r>
              <a:rPr lang="en-US" sz="2800" dirty="0"/>
              <a:t>Predict sample’s average rating</a:t>
            </a:r>
          </a:p>
          <a:p>
            <a:r>
              <a:rPr lang="en-US" sz="2800" dirty="0"/>
              <a:t>Model accurate to within 0.003</a:t>
            </a:r>
          </a:p>
          <a:p>
            <a:r>
              <a:rPr lang="en-US" sz="2800" dirty="0"/>
              <a:t>Model score with r-squared metric at 98%</a:t>
            </a:r>
          </a:p>
        </p:txBody>
      </p:sp>
    </p:spTree>
    <p:extLst>
      <p:ext uri="{BB962C8B-B14F-4D97-AF65-F5344CB8AC3E}">
        <p14:creationId xmlns:p14="http://schemas.microsoft.com/office/powerpoint/2010/main" val="3961144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FF0B-2334-AED7-71FF-C5BB167D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Future considerations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99BA8-87BD-587E-465C-B5BFB8E53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More data, Amazon has tens of millions of books</a:t>
            </a:r>
          </a:p>
          <a:p>
            <a:r>
              <a:rPr lang="en-US" sz="2800" dirty="0"/>
              <a:t>Web scrape to get more data</a:t>
            </a:r>
          </a:p>
          <a:p>
            <a:r>
              <a:rPr lang="en-US" sz="2800" dirty="0"/>
              <a:t>Test whether more data is beneficial</a:t>
            </a:r>
          </a:p>
        </p:txBody>
      </p:sp>
    </p:spTree>
    <p:extLst>
      <p:ext uri="{BB962C8B-B14F-4D97-AF65-F5344CB8AC3E}">
        <p14:creationId xmlns:p14="http://schemas.microsoft.com/office/powerpoint/2010/main" val="2416075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1364</TotalTime>
  <Words>216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Capstone Final Slides</vt:lpstr>
      <vt:lpstr>Problem Statement</vt:lpstr>
      <vt:lpstr>Data Wrangling</vt:lpstr>
      <vt:lpstr>Exploratory Data Analysis</vt:lpstr>
      <vt:lpstr>Data Preprocessing</vt:lpstr>
      <vt:lpstr>Modeling </vt:lpstr>
      <vt:lpstr>Modeling</vt:lpstr>
      <vt:lpstr>Results</vt:lpstr>
      <vt:lpstr>Future considerations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Daves</dc:creator>
  <cp:lastModifiedBy>Adam Daves</cp:lastModifiedBy>
  <cp:revision>1</cp:revision>
  <dcterms:created xsi:type="dcterms:W3CDTF">2024-07-02T20:42:26Z</dcterms:created>
  <dcterms:modified xsi:type="dcterms:W3CDTF">2024-07-03T19:26:43Z</dcterms:modified>
</cp:coreProperties>
</file>