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C424-1DB3-45AA-86BE-E1E216A5185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F138-4933-47F0-A700-0284CC72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9548" y="3290988"/>
            <a:ext cx="1224136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i-FI" dirty="0" err="1"/>
              <a:t>Card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9788" y="3294276"/>
            <a:ext cx="1224136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i-FI" dirty="0" err="1"/>
              <a:t>Deck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2211" y="1759582"/>
            <a:ext cx="1434243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i-FI" dirty="0" err="1"/>
              <a:t>SourceDeck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4835" y="1772148"/>
            <a:ext cx="1434243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i-FI" dirty="0" err="1"/>
              <a:t>WasteDeck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9788" y="4294329"/>
            <a:ext cx="1224136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Main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734" y="2420888"/>
            <a:ext cx="1434243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fi-FI" dirty="0" err="1"/>
              <a:t>TargetDeck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0"/>
            <a:endCxn id="9" idx="2"/>
          </p:cNvCxnSpPr>
          <p:nvPr/>
        </p:nvCxnSpPr>
        <p:spPr>
          <a:xfrm flipV="1">
            <a:off x="4781856" y="27902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6" idx="2"/>
          </p:cNvCxnSpPr>
          <p:nvPr/>
        </p:nvCxnSpPr>
        <p:spPr>
          <a:xfrm flipH="1" flipV="1">
            <a:off x="3839333" y="2128914"/>
            <a:ext cx="942523" cy="291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7" idx="2"/>
          </p:cNvCxnSpPr>
          <p:nvPr/>
        </p:nvCxnSpPr>
        <p:spPr>
          <a:xfrm flipV="1">
            <a:off x="4781856" y="2141480"/>
            <a:ext cx="900101" cy="279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</p:cNvCxnSpPr>
          <p:nvPr/>
        </p:nvCxnSpPr>
        <p:spPr>
          <a:xfrm flipH="1" flipV="1">
            <a:off x="4781855" y="3663608"/>
            <a:ext cx="1" cy="63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  <a:endCxn id="5" idx="1"/>
          </p:cNvCxnSpPr>
          <p:nvPr/>
        </p:nvCxnSpPr>
        <p:spPr>
          <a:xfrm>
            <a:off x="3233684" y="3475654"/>
            <a:ext cx="936104" cy="3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404664"/>
            <a:ext cx="23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Solitaire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5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Digia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Paananen Tero</dc:creator>
  <cp:lastModifiedBy>M. Chaudhury</cp:lastModifiedBy>
  <cp:revision>5</cp:revision>
  <dcterms:created xsi:type="dcterms:W3CDTF">2011-04-29T09:14:20Z</dcterms:created>
  <dcterms:modified xsi:type="dcterms:W3CDTF">2025-01-06T06:35:54Z</dcterms:modified>
</cp:coreProperties>
</file>