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85" r:id="rId3"/>
    <p:sldId id="279" r:id="rId4"/>
    <p:sldId id="280" r:id="rId5"/>
    <p:sldId id="287" r:id="rId6"/>
    <p:sldId id="281" r:id="rId7"/>
    <p:sldId id="284" r:id="rId8"/>
    <p:sldId id="283" r:id="rId9"/>
    <p:sldId id="282" r:id="rId10"/>
    <p:sldId id="289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86" y="13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7T22:28:31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0,'18'2,"0"0,0 2,0 0,-1 0,31 14,-22-8,25 8,1-2,99 17,-116-27,61 20,-71-18,0 0,1-2,0-1,0-1,29 0,-34-4,-2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ws-r.github.io/" TargetMode="External"/><Relationship Id="rId2" Type="http://schemas.openxmlformats.org/officeDocument/2006/relationships/hyperlink" Target="https://docs.aws.amazon.com/personalize/latest/dg/what-is-personalize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aws-samples/amazon-personalize-s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810" y="656380"/>
            <a:ext cx="6782463" cy="1225296"/>
          </a:xfrm>
        </p:spPr>
        <p:txBody>
          <a:bodyPr/>
          <a:lstStyle/>
          <a:p>
            <a:r>
              <a:rPr lang="en-US" dirty="0"/>
              <a:t>Movie streaming Recommender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8" y="1767890"/>
            <a:ext cx="5125013" cy="768096"/>
          </a:xfrm>
        </p:spPr>
        <p:txBody>
          <a:bodyPr/>
          <a:lstStyle/>
          <a:p>
            <a:r>
              <a:rPr lang="en-US" dirty="0"/>
              <a:t>PAWS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CFA3BA-CA1E-879E-47B8-E82FECAE87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7A7205-FA16-1E07-ACF2-EC8B4BF1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4" y="3370957"/>
            <a:ext cx="10058400" cy="33893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396FC9-3ADE-09C7-B599-5B4EBE8B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76" y="77277"/>
            <a:ext cx="6124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931" y="2846832"/>
            <a:ext cx="6027089" cy="2176272"/>
          </a:xfrm>
        </p:spPr>
        <p:txBody>
          <a:bodyPr/>
          <a:lstStyle/>
          <a:p>
            <a:r>
              <a:rPr lang="en-US" dirty="0">
                <a:hlinkClick r:id="rId2"/>
              </a:rPr>
              <a:t>AWS Personalize Developer Guide</a:t>
            </a:r>
            <a:endParaRPr lang="en-US" dirty="0"/>
          </a:p>
          <a:p>
            <a:r>
              <a:rPr lang="en-US" dirty="0">
                <a:hlinkClick r:id="rId3"/>
              </a:rPr>
              <a:t>PAWS Documentation</a:t>
            </a:r>
            <a:endParaRPr lang="en-US" dirty="0"/>
          </a:p>
          <a:p>
            <a:r>
              <a:rPr lang="en-US" dirty="0">
                <a:hlinkClick r:id="rId4"/>
              </a:rPr>
              <a:t>Amazon Personalize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Avery Davidowitz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3976" y="4989515"/>
            <a:ext cx="2598737" cy="1109662"/>
          </a:xfrm>
        </p:spPr>
        <p:txBody>
          <a:bodyPr/>
          <a:lstStyle/>
          <a:p>
            <a:r>
              <a:rPr lang="en-US" dirty="0"/>
              <a:t>Dixie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PAWS Support Staff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0AA369D-5131-3770-034A-7F9B501103E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0656" b="10656"/>
          <a:stretch>
            <a:fillRect/>
          </a:stretch>
        </p:blipFill>
        <p:spPr/>
      </p:pic>
      <p:pic>
        <p:nvPicPr>
          <p:cNvPr id="66" name="Picture Placeholder 65" descr="A dog on a leash in a park">
            <a:extLst>
              <a:ext uri="{FF2B5EF4-FFF2-40B4-BE49-F238E27FC236}">
                <a16:creationId xmlns:a16="http://schemas.microsoft.com/office/drawing/2014/main" id="{621637ED-781C-AEA4-4214-80F6B2D2E15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2523" b="12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Objectives​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​Recommender Implementation</a:t>
            </a:r>
          </a:p>
          <a:p>
            <a:r>
              <a:rPr lang="en-US" dirty="0"/>
              <a:t>​Conclusion​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7" y="1264133"/>
            <a:ext cx="7707199" cy="768096"/>
          </a:xfrm>
        </p:spPr>
        <p:txBody>
          <a:bodyPr/>
          <a:lstStyle/>
          <a:p>
            <a:r>
              <a:rPr lang="en-US" dirty="0"/>
              <a:t>Business Objectives​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99" y="2180405"/>
            <a:ext cx="6766560" cy="3197712"/>
          </a:xfrm>
        </p:spPr>
        <p:txBody>
          <a:bodyPr/>
          <a:lstStyle/>
          <a:p>
            <a:r>
              <a:rPr lang="en-US" sz="2000" dirty="0"/>
              <a:t>Launching a new movie streaming service</a:t>
            </a:r>
          </a:p>
          <a:p>
            <a:r>
              <a:rPr lang="en-US" sz="2000" dirty="0"/>
              <a:t>Recommender system for app launch</a:t>
            </a:r>
          </a:p>
          <a:p>
            <a:r>
              <a:rPr lang="en-US" sz="2000" dirty="0"/>
              <a:t>Dynamic systems growth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Overcoming a COLD START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BEA3-1D76-3E2E-3E08-5F10FBFBFFEC}"/>
              </a:ext>
            </a:extLst>
          </p:cNvPr>
          <p:cNvSpPr/>
          <p:nvPr/>
        </p:nvSpPr>
        <p:spPr>
          <a:xfrm>
            <a:off x="7187979" y="4675367"/>
            <a:ext cx="3904090" cy="192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Interactions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Item Metadata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User Metadata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5" y="303817"/>
            <a:ext cx="7339781" cy="933966"/>
          </a:xfrm>
        </p:spPr>
        <p:txBody>
          <a:bodyPr/>
          <a:lstStyle/>
          <a:p>
            <a:r>
              <a:rPr lang="en-US" dirty="0"/>
              <a:t>MySQL DB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E05E3D38-93C4-7473-8F2E-6DA0051B0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1046" y="471656"/>
            <a:ext cx="2029968" cy="694944"/>
          </a:xfrm>
        </p:spPr>
        <p:txBody>
          <a:bodyPr/>
          <a:lstStyle/>
          <a:p>
            <a:r>
              <a:rPr lang="en-US" dirty="0"/>
              <a:t>CREATE Script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AFBBCFD-4561-7FCB-32FF-D7785474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93" y="1389888"/>
            <a:ext cx="5267325" cy="52959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C1363681-50B1-CB56-489E-6BFE14A8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" y="1465006"/>
            <a:ext cx="6160310" cy="4932457"/>
          </a:xfrm>
          <a:prstGeom prst="rect">
            <a:avLst/>
          </a:prstGeom>
        </p:spPr>
      </p:pic>
      <p:sp>
        <p:nvSpPr>
          <p:cNvPr id="138" name="Text Placeholder 119">
            <a:extLst>
              <a:ext uri="{FF2B5EF4-FFF2-40B4-BE49-F238E27FC236}">
                <a16:creationId xmlns:a16="http://schemas.microsoft.com/office/drawing/2014/main" id="{94173AD4-DF54-0E7C-D0CD-E8F90F089FAD}"/>
              </a:ext>
            </a:extLst>
          </p:cNvPr>
          <p:cNvSpPr txBox="1">
            <a:spLocks/>
          </p:cNvSpPr>
          <p:nvPr/>
        </p:nvSpPr>
        <p:spPr>
          <a:xfrm>
            <a:off x="656075" y="493679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155448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 cap="all" spc="2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187" y="296038"/>
            <a:ext cx="6400800" cy="768096"/>
          </a:xfrm>
        </p:spPr>
        <p:txBody>
          <a:bodyPr/>
          <a:lstStyle/>
          <a:p>
            <a:pPr algn="l"/>
            <a:r>
              <a:rPr lang="en-US" sz="4400" dirty="0">
                <a:latin typeface="Sabon Next LT" panose="02000500000000000000" pitchFamily="2" charset="0"/>
                <a:cs typeface="Sabon Next LT" panose="02000500000000000000" pitchFamily="2" charset="0"/>
              </a:rPr>
              <a:t>Interactions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928" y="1170577"/>
            <a:ext cx="7316525" cy="76809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By University of Minnesota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077CF-25AD-A9F6-9286-F04AEB56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7" y="2945710"/>
            <a:ext cx="9963150" cy="3829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C419EB-3BC6-0D27-C0C3-A2ECCACB42C6}"/>
                  </a:ext>
                </a:extLst>
              </p14:cNvPr>
              <p14:cNvContentPartPr/>
              <p14:nvPr/>
            </p14:nvContentPartPr>
            <p14:xfrm>
              <a:off x="6638917" y="5319235"/>
              <a:ext cx="277920" cy="6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C419EB-3BC6-0D27-C0C3-A2ECCACB4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5277" y="5211235"/>
                <a:ext cx="385560" cy="280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4D7EB33-5809-CEFA-18A6-A33EB1CA3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24" y="83240"/>
            <a:ext cx="4496804" cy="2774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7B787-9460-7AEB-4BF2-506318C62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255" y="207769"/>
            <a:ext cx="838200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D38730-3D96-2AB3-804E-5DC0F1FCF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289" y="226819"/>
            <a:ext cx="7048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744" y="448056"/>
            <a:ext cx="9096376" cy="768096"/>
          </a:xfrm>
        </p:spPr>
        <p:txBody>
          <a:bodyPr/>
          <a:lstStyle/>
          <a:p>
            <a:pPr algn="l"/>
            <a:r>
              <a:rPr lang="en-US" sz="4400" dirty="0">
                <a:latin typeface="Sabon Next LT" panose="02000500000000000000" pitchFamily="2" charset="0"/>
                <a:cs typeface="Sabon Next LT" panose="02000500000000000000" pitchFamily="2" charset="0"/>
              </a:rPr>
              <a:t>Item Metadata</a:t>
            </a:r>
            <a:br>
              <a:rPr lang="en-US" sz="4400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214CA-5F75-7EBF-6DDA-9C8A5376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5" y="3132813"/>
            <a:ext cx="9096375" cy="3200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921CD3-3425-56A3-EF95-0936BC640A3E}"/>
              </a:ext>
            </a:extLst>
          </p:cNvPr>
          <p:cNvSpPr/>
          <p:nvPr/>
        </p:nvSpPr>
        <p:spPr>
          <a:xfrm>
            <a:off x="405517" y="1383527"/>
            <a:ext cx="4134678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DB</a:t>
            </a:r>
          </a:p>
          <a:p>
            <a:pPr algn="ctr"/>
            <a:r>
              <a:rPr lang="en-US" dirty="0"/>
              <a:t>GET API Data</a:t>
            </a:r>
          </a:p>
          <a:p>
            <a:pPr algn="ctr"/>
            <a:r>
              <a:rPr lang="en-US" dirty="0"/>
              <a:t>UPDATE DB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8C7DDC-B94D-CB2D-6A11-93710AF6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19" y="1085796"/>
            <a:ext cx="6013962" cy="2177374"/>
          </a:xfrm>
          <a:prstGeom prst="rect">
            <a:avLst/>
          </a:prstGeom>
        </p:spPr>
      </p:pic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A76A0504-0AE9-5021-536D-B351D98E6BCC}"/>
              </a:ext>
            </a:extLst>
          </p:cNvPr>
          <p:cNvSpPr/>
          <p:nvPr/>
        </p:nvSpPr>
        <p:spPr>
          <a:xfrm>
            <a:off x="1431235" y="1749287"/>
            <a:ext cx="238539" cy="6520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Up 34">
            <a:extLst>
              <a:ext uri="{FF2B5EF4-FFF2-40B4-BE49-F238E27FC236}">
                <a16:creationId xmlns:a16="http://schemas.microsoft.com/office/drawing/2014/main" id="{2B1B453C-41FC-EF9D-2586-EA94C839EE4A}"/>
              </a:ext>
            </a:extLst>
          </p:cNvPr>
          <p:cNvSpPr/>
          <p:nvPr/>
        </p:nvSpPr>
        <p:spPr>
          <a:xfrm rot="16767018">
            <a:off x="3399549" y="1711581"/>
            <a:ext cx="590870" cy="78757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8546" y="3681114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AVRO SCHEMA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58FCA-503A-7513-0DD8-7051C8D5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9" y="325606"/>
            <a:ext cx="7267575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B32EC4-7BDE-5CF2-9CEF-40FAF99A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98" y="2350919"/>
            <a:ext cx="6105525" cy="41814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51A280-182D-D14A-BFDE-3E9647E42594}"/>
              </a:ext>
            </a:extLst>
          </p:cNvPr>
          <p:cNvSpPr/>
          <p:nvPr/>
        </p:nvSpPr>
        <p:spPr>
          <a:xfrm>
            <a:off x="886372" y="4449210"/>
            <a:ext cx="3721211" cy="86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&gt; S3 Bucket &gt; AWS Personalize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</a:t>
            </a:r>
            <a:r>
              <a:rPr lang="en-US" dirty="0" err="1"/>
              <a:t>dataPIPES</a:t>
            </a:r>
            <a:r>
              <a:rPr lang="en-US" dirty="0"/>
              <a:t> are all alike, but every messy </a:t>
            </a:r>
            <a:r>
              <a:rPr lang="en-US" dirty="0" err="1"/>
              <a:t>dataPIPE</a:t>
            </a:r>
            <a:r>
              <a:rPr lang="en-US" dirty="0"/>
              <a:t> is messy in its own 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Avery Davidowitz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{06BFDEAC-341D-40CD-8F72-A6F984A54FDE}tf78438558_win32</Template>
  <TotalTime>179</TotalTime>
  <Words>117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Movie streaming Recommender </vt:lpstr>
      <vt:lpstr>MEET OUR TEAM</vt:lpstr>
      <vt:lpstr>AGENDA</vt:lpstr>
      <vt:lpstr>Business Objectives​</vt:lpstr>
      <vt:lpstr>MySQL DB</vt:lpstr>
      <vt:lpstr>Interactions</vt:lpstr>
      <vt:lpstr>Item Metadata </vt:lpstr>
      <vt:lpstr>AVRO SCHEMA</vt:lpstr>
      <vt:lpstr>Tidy dataPIPES are all alike, but every messy dataPIPE is messy in its own way</vt:lpstr>
      <vt:lpstr>PAWS</vt:lpstr>
      <vt:lpstr>The END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streaming Recommender </dc:title>
  <dc:subject/>
  <dc:creator>Avery Davidowitz</dc:creator>
  <cp:lastModifiedBy>Avery Davidowitz</cp:lastModifiedBy>
  <cp:revision>10</cp:revision>
  <dcterms:created xsi:type="dcterms:W3CDTF">2022-12-07T20:51:53Z</dcterms:created>
  <dcterms:modified xsi:type="dcterms:W3CDTF">2022-12-07T23:51:51Z</dcterms:modified>
</cp:coreProperties>
</file>