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2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8383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830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219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39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8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140 Design Presentation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[Instructions: </a:t>
            </a:r>
            <a:r>
              <a:rPr lang="en-US" dirty="0">
                <a:effectLst/>
              </a:rPr>
              <a:t>Fill out the sections in the following slides. Be sure to remove the bracketed text before submitting your Design Presentation.]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[Insert Your Name Here]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Storyboard: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[Include a paragraph description of your theme, storyline, rooms, items, and villain.]</a:t>
            </a:r>
          </a:p>
        </p:txBody>
      </p:sp>
    </p:spTree>
    <p:extLst>
      <p:ext uri="{BB962C8B-B14F-4D97-AF65-F5344CB8AC3E}">
        <p14:creationId xmlns:p14="http://schemas.microsoft.com/office/powerpoint/2010/main" val="305478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38" y="391668"/>
            <a:ext cx="7958331" cy="1077229"/>
          </a:xfrm>
        </p:spPr>
        <p:txBody>
          <a:bodyPr>
            <a:normAutofit/>
          </a:bodyPr>
          <a:lstStyle/>
          <a:p>
            <a:r>
              <a:rPr lang="en-US" sz="4000" dirty="0"/>
              <a:t>Storyboard: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781" y="1598749"/>
            <a:ext cx="2805035" cy="14448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[Complete this map with </a:t>
            </a:r>
            <a:r>
              <a:rPr lang="en-US" i="1" dirty="0"/>
              <a:t>your</a:t>
            </a:r>
            <a:r>
              <a:rPr lang="en-US" dirty="0"/>
              <a:t> rooms and items. You may add more rooms and directions if you like. Use the </a:t>
            </a:r>
            <a:r>
              <a:rPr lang="en-US" b="1" dirty="0"/>
              <a:t>Insert</a:t>
            </a:r>
            <a:r>
              <a:rPr lang="en-US" dirty="0"/>
              <a:t> menu and select </a:t>
            </a:r>
            <a:r>
              <a:rPr lang="en-US" b="1" dirty="0"/>
              <a:t>Shapes</a:t>
            </a:r>
            <a:r>
              <a:rPr lang="en-US" dirty="0"/>
              <a:t> to add textboxes and arrows.]</a:t>
            </a:r>
          </a:p>
        </p:txBody>
      </p:sp>
      <p:sp>
        <p:nvSpPr>
          <p:cNvPr id="5" name="Text Box 5"/>
          <p:cNvSpPr txBox="1"/>
          <p:nvPr/>
        </p:nvSpPr>
        <p:spPr>
          <a:xfrm>
            <a:off x="4525464" y="1079136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7143569" y="1084216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/>
          <p:nvPr/>
        </p:nvSpPr>
        <p:spPr>
          <a:xfrm>
            <a:off x="7154364" y="2768871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7154364" y="4239531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175954" y="5771151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2501719" y="3381646"/>
            <a:ext cx="1306195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11"/>
          <p:cNvSpPr txBox="1"/>
          <p:nvPr/>
        </p:nvSpPr>
        <p:spPr>
          <a:xfrm>
            <a:off x="4541974" y="5774326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12"/>
          <p:cNvSpPr txBox="1"/>
          <p:nvPr/>
        </p:nvSpPr>
        <p:spPr>
          <a:xfrm>
            <a:off x="4787084" y="2899681"/>
            <a:ext cx="1305560" cy="20243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98359" y="4717051"/>
            <a:ext cx="1044575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542609" y="1985916"/>
            <a:ext cx="554990" cy="914400"/>
            <a:chOff x="0" y="0"/>
            <a:chExt cx="555171" cy="9144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55171" y="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31"/>
            <p:cNvSpPr txBox="1"/>
            <p:nvPr/>
          </p:nvSpPr>
          <p:spPr>
            <a:xfrm flipH="1">
              <a:off x="0" y="326572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North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28309" y="4941206"/>
            <a:ext cx="571500" cy="832485"/>
            <a:chOff x="0" y="0"/>
            <a:chExt cx="571500" cy="832757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71500" y="0"/>
              <a:ext cx="0" cy="832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32"/>
            <p:cNvSpPr txBox="1"/>
            <p:nvPr/>
          </p:nvSpPr>
          <p:spPr>
            <a:xfrm flipH="1">
              <a:off x="0" y="326571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3879" y="3683906"/>
            <a:ext cx="576580" cy="554990"/>
            <a:chOff x="0" y="0"/>
            <a:chExt cx="576943" cy="555171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576943" y="0"/>
              <a:ext cx="0" cy="555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 Box 33"/>
            <p:cNvSpPr txBox="1"/>
            <p:nvPr/>
          </p:nvSpPr>
          <p:spPr>
            <a:xfrm flipH="1">
              <a:off x="0" y="152400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North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01484" y="1985916"/>
            <a:ext cx="587375" cy="914400"/>
            <a:chOff x="0" y="0"/>
            <a:chExt cx="587828" cy="9144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0" y="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 Box 34"/>
            <p:cNvSpPr txBox="1"/>
            <p:nvPr/>
          </p:nvSpPr>
          <p:spPr>
            <a:xfrm flipH="1">
              <a:off x="32657" y="326572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South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69099" y="4925331"/>
            <a:ext cx="587375" cy="848995"/>
            <a:chOff x="0" y="0"/>
            <a:chExt cx="587829" cy="84944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0" y="0"/>
              <a:ext cx="0" cy="849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35"/>
            <p:cNvSpPr txBox="1"/>
            <p:nvPr/>
          </p:nvSpPr>
          <p:spPr>
            <a:xfrm flipH="1">
              <a:off x="32658" y="326571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South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183699" y="3683906"/>
            <a:ext cx="587375" cy="554990"/>
            <a:chOff x="0" y="0"/>
            <a:chExt cx="587829" cy="55517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0" y="0"/>
              <a:ext cx="0" cy="555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 Box 36"/>
            <p:cNvSpPr txBox="1"/>
            <p:nvPr/>
          </p:nvSpPr>
          <p:spPr>
            <a:xfrm flipH="1">
              <a:off x="32658" y="152400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South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3279" y="1071516"/>
            <a:ext cx="1045210" cy="244475"/>
            <a:chOff x="0" y="0"/>
            <a:chExt cx="1045392" cy="244929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0" y="244929"/>
              <a:ext cx="104539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 Box 37"/>
            <p:cNvSpPr txBox="1"/>
            <p:nvPr/>
          </p:nvSpPr>
          <p:spPr>
            <a:xfrm flipH="1">
              <a:off x="277586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04709" y="4206511"/>
            <a:ext cx="1045210" cy="239395"/>
            <a:chOff x="0" y="0"/>
            <a:chExt cx="1045392" cy="239486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0" y="239486"/>
              <a:ext cx="104539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 Box 40"/>
            <p:cNvSpPr txBox="1"/>
            <p:nvPr/>
          </p:nvSpPr>
          <p:spPr>
            <a:xfrm flipH="1">
              <a:off x="304800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42809" y="5872116"/>
            <a:ext cx="1045210" cy="228600"/>
            <a:chOff x="0" y="0"/>
            <a:chExt cx="1045392" cy="2286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0" y="228600"/>
              <a:ext cx="104539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41"/>
            <p:cNvSpPr txBox="1"/>
            <p:nvPr/>
          </p:nvSpPr>
          <p:spPr>
            <a:xfrm flipH="1">
              <a:off x="277586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07279" y="3455306"/>
            <a:ext cx="979805" cy="228600"/>
            <a:chOff x="0" y="0"/>
            <a:chExt cx="979805" cy="22860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0" y="228600"/>
              <a:ext cx="979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 Box 42"/>
            <p:cNvSpPr txBox="1"/>
            <p:nvPr/>
          </p:nvSpPr>
          <p:spPr>
            <a:xfrm flipH="1">
              <a:off x="244929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93279" y="1740806"/>
            <a:ext cx="1044575" cy="260985"/>
            <a:chOff x="0" y="0"/>
            <a:chExt cx="1045029" cy="261257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0" y="0"/>
              <a:ext cx="104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 Box 43"/>
            <p:cNvSpPr txBox="1"/>
            <p:nvPr/>
          </p:nvSpPr>
          <p:spPr>
            <a:xfrm flipH="1">
              <a:off x="277586" y="32657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6299" y="6476001"/>
            <a:ext cx="1044575" cy="260985"/>
            <a:chOff x="0" y="0"/>
            <a:chExt cx="1045029" cy="261257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0" y="0"/>
              <a:ext cx="104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 Box 44"/>
            <p:cNvSpPr txBox="1"/>
            <p:nvPr/>
          </p:nvSpPr>
          <p:spPr>
            <a:xfrm flipH="1">
              <a:off x="244929" y="32657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04709" y="4783726"/>
            <a:ext cx="1044575" cy="271780"/>
            <a:chOff x="0" y="0"/>
            <a:chExt cx="1045029" cy="272143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0" y="0"/>
              <a:ext cx="104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 Box 46"/>
            <p:cNvSpPr txBox="1"/>
            <p:nvPr/>
          </p:nvSpPr>
          <p:spPr>
            <a:xfrm flipH="1">
              <a:off x="272143" y="43543"/>
              <a:ext cx="554990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07279" y="4141106"/>
            <a:ext cx="979170" cy="244475"/>
            <a:chOff x="0" y="0"/>
            <a:chExt cx="979715" cy="244928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0" y="0"/>
              <a:ext cx="979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 Box 47"/>
            <p:cNvSpPr txBox="1"/>
            <p:nvPr/>
          </p:nvSpPr>
          <p:spPr>
            <a:xfrm flipH="1">
              <a:off x="212272" y="16328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2142309" y="-16862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 75"/>
          <p:cNvSpPr>
            <a:spLocks noChangeArrowheads="1"/>
          </p:cNvSpPr>
          <p:nvPr/>
        </p:nvSpPr>
        <p:spPr bwMode="auto">
          <a:xfrm>
            <a:off x="2142309" y="-12290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6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Pseudocode or Flowchart: </a:t>
            </a:r>
            <a:br>
              <a:rPr lang="en-US" sz="4000" dirty="0"/>
            </a:br>
            <a:r>
              <a:rPr lang="en-US" sz="4000" dirty="0"/>
              <a:t>Move Between Rooms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[Write pseudocode or create/insert your flowchart here.]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Pseudocode or Flowchart: </a:t>
            </a:r>
            <a:br>
              <a:rPr lang="en-US" sz="4000" dirty="0"/>
            </a:br>
            <a:r>
              <a:rPr lang="en-US" sz="4000" dirty="0"/>
              <a:t>Get 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[Write pseudocode or create/insert your flowchart here.]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48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67F6D1A260A4394C18F5AF72445EA" ma:contentTypeVersion="3" ma:contentTypeDescription="Create a new document." ma:contentTypeScope="" ma:versionID="d6a723735a0ade9a92961b83aee31d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45bd7673956a623930e5662e321f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ED95EB-3526-4CE7-8060-15AB3204068D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080227C-3B9D-4C84-BCF0-9C742F747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E51B33-765F-48BE-BF7D-D076854422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1209</TotalTime>
  <Words>135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IT 140 Design Presentation Template</vt:lpstr>
      <vt:lpstr>Storyboard: Description</vt:lpstr>
      <vt:lpstr>Storyboard: Map</vt:lpstr>
      <vt:lpstr>Pseudocode or Flowchart:  Move Between Rooms</vt:lpstr>
      <vt:lpstr>Pseudocode or Flowchart:  Get an Item</vt:lpstr>
    </vt:vector>
  </TitlesOfParts>
  <Company>SNHU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140 Design Presentation Template</dc:title>
  <dc:creator>Gentile, Amy</dc:creator>
  <cp:lastModifiedBy>Russo, Jordan</cp:lastModifiedBy>
  <cp:revision>5</cp:revision>
  <dcterms:created xsi:type="dcterms:W3CDTF">2020-07-28T16:50:56Z</dcterms:created>
  <dcterms:modified xsi:type="dcterms:W3CDTF">2020-08-13T15:44:58Z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0x01010019267F6D1A260A4394C18F5AF72445EA</vt:lpwstr>
  </property>
</Properties>
</file>