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6" r:id="rId3"/>
    <p:sldId id="257" r:id="rId4"/>
    <p:sldId id="275" r:id="rId5"/>
    <p:sldId id="259" r:id="rId6"/>
    <p:sldId id="260" r:id="rId7"/>
    <p:sldId id="261" r:id="rId8"/>
    <p:sldId id="263" r:id="rId9"/>
    <p:sldId id="265" r:id="rId10"/>
    <p:sldId id="277" r:id="rId11"/>
    <p:sldId id="267" r:id="rId12"/>
    <p:sldId id="268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7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39DE11-854C-BA44-83DB-9AF800DC9E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AC542B-8632-1546-AE0F-1A9DF44D9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labotnikreport.wordpress.com/tag/2001-mlb-showdow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t.fangraphs.com/can-we-predict-hitters-change-based-on-how-pitchers-approach-them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erfoursports.com/post/working-with-data-getting-statcast-data-in-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6C68-A70E-4C4B-BF44-EDE1EF4A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Simulating MLB At-Bats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42A6E-7293-D949-9FD0-64718C91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D665-38C1-E844-BFFC-392CCADB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FunCTionalIZE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E7B9-6EAF-C64D-A191-A29176D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157" y="2510356"/>
            <a:ext cx="4571428" cy="3478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Define the </a:t>
            </a:r>
            <a:r>
              <a:rPr lang="en-US" sz="2400" dirty="0" err="1"/>
              <a:t>simAB</a:t>
            </a:r>
            <a:r>
              <a:rPr lang="en-US" sz="2400" dirty="0"/>
              <a:t> function</a:t>
            </a:r>
          </a:p>
          <a:p>
            <a:r>
              <a:rPr lang="en-US" sz="2400" dirty="0"/>
              <a:t>In take pitcher/hitter names and seasons to pull stats from</a:t>
            </a:r>
          </a:p>
          <a:p>
            <a:r>
              <a:rPr lang="en-US" sz="2400" dirty="0"/>
              <a:t>Options to change batter/pitcher handedness</a:t>
            </a:r>
          </a:p>
          <a:p>
            <a:r>
              <a:rPr lang="en-US" sz="2400" dirty="0"/>
              <a:t>Construct input array into shape required for the neural network </a:t>
            </a:r>
          </a:p>
          <a:p>
            <a:r>
              <a:rPr lang="en-US" sz="2400" dirty="0"/>
              <a:t>Return output into easily distilled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973BD-B5DD-C849-B4AC-16356281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01" y="2625687"/>
            <a:ext cx="2106655" cy="292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87B98-D17A-4348-B322-28E5FF0C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88" y="2529015"/>
            <a:ext cx="2235885" cy="31067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8A66E-2D3B-6B49-843D-AC2B794A7A9E}"/>
              </a:ext>
            </a:extLst>
          </p:cNvPr>
          <p:cNvSpPr/>
          <p:nvPr/>
        </p:nvSpPr>
        <p:spPr>
          <a:xfrm>
            <a:off x="7937501" y="5893308"/>
            <a:ext cx="2746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https://shlabotnikreport.wordpress.com/tag/2001-mlb-showdown/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39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4CC-7156-EE46-BA95-FC165896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428" y="0"/>
            <a:ext cx="7729728" cy="1188720"/>
          </a:xfrm>
        </p:spPr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1F43D-BA0D-AC4E-856B-697295C2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6" y="2203553"/>
            <a:ext cx="8620177" cy="19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0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E75C-4BC7-AA40-82E0-CE665D69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6854"/>
            <a:ext cx="7729728" cy="1188720"/>
          </a:xfrm>
        </p:spPr>
        <p:txBody>
          <a:bodyPr/>
          <a:lstStyle/>
          <a:p>
            <a:r>
              <a:rPr lang="en-US" dirty="0"/>
              <a:t>Individual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59A17-233B-7B41-9EA7-7037E077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68" y="2087606"/>
            <a:ext cx="7859896" cy="28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8974-D080-8141-8A6F-EE99BBEC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8703"/>
            <a:ext cx="7729728" cy="1188720"/>
          </a:xfrm>
        </p:spPr>
        <p:txBody>
          <a:bodyPr/>
          <a:lstStyle/>
          <a:p>
            <a:r>
              <a:rPr lang="en-US" dirty="0"/>
              <a:t>Stats Over a number of 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1F8D4-63CE-8249-AC3B-D77A3CE3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0" y="2459938"/>
            <a:ext cx="11056839" cy="1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723-3D82-B142-B091-41444981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568"/>
            <a:ext cx="7729728" cy="1188720"/>
          </a:xfrm>
        </p:spPr>
        <p:txBody>
          <a:bodyPr/>
          <a:lstStyle/>
          <a:p>
            <a:r>
              <a:rPr lang="en-US" dirty="0"/>
              <a:t>Further Areas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97A3-6EEA-5C44-BA44-53ECCCA1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83" y="1878008"/>
            <a:ext cx="9588843" cy="43992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Baseball Wise:</a:t>
            </a:r>
          </a:p>
          <a:p>
            <a:r>
              <a:rPr lang="en-US" sz="2000" dirty="0"/>
              <a:t>Customize ballpark</a:t>
            </a:r>
          </a:p>
          <a:p>
            <a:r>
              <a:rPr lang="en-US" sz="2000" dirty="0"/>
              <a:t>Customize weather</a:t>
            </a:r>
          </a:p>
          <a:p>
            <a:r>
              <a:rPr lang="en-US" sz="2000" dirty="0"/>
              <a:t>Add pitcher fatigue, runners on base, other game contexts</a:t>
            </a:r>
          </a:p>
          <a:p>
            <a:r>
              <a:rPr lang="en-US" sz="2000" dirty="0"/>
              <a:t>Include MAP estimate builder within function</a:t>
            </a:r>
          </a:p>
          <a:p>
            <a:r>
              <a:rPr lang="en-US" sz="2000" dirty="0"/>
              <a:t>Batted Ball Dilemma, </a:t>
            </a:r>
            <a:r>
              <a:rPr lang="en-US" sz="2000" dirty="0" err="1"/>
              <a:t>Statcast</a:t>
            </a:r>
            <a:r>
              <a:rPr lang="en-US" sz="2000" dirty="0"/>
              <a:t> Data</a:t>
            </a:r>
          </a:p>
          <a:p>
            <a:endParaRPr lang="en-US" sz="2000" dirty="0"/>
          </a:p>
          <a:p>
            <a:r>
              <a:rPr lang="en-US" sz="2000" dirty="0"/>
              <a:t>Computation Wise:</a:t>
            </a:r>
          </a:p>
          <a:p>
            <a:r>
              <a:rPr lang="en-US" sz="2000" dirty="0"/>
              <a:t>Fit more neural networks</a:t>
            </a:r>
          </a:p>
          <a:p>
            <a:r>
              <a:rPr lang="en-US" sz="2000" dirty="0"/>
              <a:t>Attempt to further correct unbalanced classes issues</a:t>
            </a:r>
          </a:p>
          <a:p>
            <a:r>
              <a:rPr lang="en-US" sz="2000" dirty="0"/>
              <a:t>Compress outcomes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6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3DDF-59AA-B042-B5A2-987542A9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14" y="297427"/>
            <a:ext cx="7729728" cy="1188720"/>
          </a:xfrm>
        </p:spPr>
        <p:txBody>
          <a:bodyPr/>
          <a:lstStyle/>
          <a:p>
            <a:r>
              <a:rPr lang="en-US" dirty="0"/>
              <a:t>Next Steps: Game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28E6-FF90-604D-90D0-26DCEB99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14" y="1878008"/>
            <a:ext cx="4392086" cy="3101983"/>
          </a:xfrm>
        </p:spPr>
        <p:txBody>
          <a:bodyPr/>
          <a:lstStyle/>
          <a:p>
            <a:r>
              <a:rPr lang="en-US" dirty="0"/>
              <a:t>Roughly 300 conditional statements/loops</a:t>
            </a:r>
          </a:p>
          <a:p>
            <a:r>
              <a:rPr lang="en-US" dirty="0"/>
              <a:t>Feed in lineup of hitters and pitchers</a:t>
            </a:r>
          </a:p>
          <a:p>
            <a:r>
              <a:rPr lang="en-US" dirty="0"/>
              <a:t>Situations very rough</a:t>
            </a:r>
          </a:p>
          <a:p>
            <a:r>
              <a:rPr lang="en-US" dirty="0"/>
              <a:t>No sac bunting, stealing, base running complexity</a:t>
            </a:r>
          </a:p>
          <a:p>
            <a:r>
              <a:rPr lang="en-US" dirty="0"/>
              <a:t>Extra conditionals required for relief pitcher specification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9CB8-361D-B048-B752-62CE207E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5013"/>
            <a:ext cx="4517284" cy="9214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6E2C9B-53D9-F341-9BF1-19873114F213}"/>
              </a:ext>
            </a:extLst>
          </p:cNvPr>
          <p:cNvCxnSpPr>
            <a:cxnSpLocks/>
          </p:cNvCxnSpPr>
          <p:nvPr/>
        </p:nvCxnSpPr>
        <p:spPr>
          <a:xfrm>
            <a:off x="8354642" y="2792627"/>
            <a:ext cx="0" cy="4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52D364-424E-AD44-952C-02170C6F859E}"/>
              </a:ext>
            </a:extLst>
          </p:cNvPr>
          <p:cNvSpPr txBox="1"/>
          <p:nvPr/>
        </p:nvSpPr>
        <p:spPr>
          <a:xfrm>
            <a:off x="7600724" y="3411151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SimAB</a:t>
            </a:r>
            <a:r>
              <a:rPr lang="en-US" dirty="0"/>
              <a:t> = ‘GB’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28D53-F141-C343-A8F5-4D81568387BA}"/>
              </a:ext>
            </a:extLst>
          </p:cNvPr>
          <p:cNvCxnSpPr>
            <a:cxnSpLocks/>
          </p:cNvCxnSpPr>
          <p:nvPr/>
        </p:nvCxnSpPr>
        <p:spPr>
          <a:xfrm>
            <a:off x="8354642" y="3917092"/>
            <a:ext cx="0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222EF-F8B8-4748-B214-B04F6F4B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8" y="4498544"/>
            <a:ext cx="5067353" cy="8067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223D38-5BAB-8545-9550-A2688CDAC585}"/>
              </a:ext>
            </a:extLst>
          </p:cNvPr>
          <p:cNvCxnSpPr/>
          <p:nvPr/>
        </p:nvCxnSpPr>
        <p:spPr>
          <a:xfrm>
            <a:off x="8354642" y="54864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452267-9B4E-424B-961E-26181904CE78}"/>
              </a:ext>
            </a:extLst>
          </p:cNvPr>
          <p:cNvSpPr txBox="1"/>
          <p:nvPr/>
        </p:nvSpPr>
        <p:spPr>
          <a:xfrm>
            <a:off x="6096000" y="5988788"/>
            <a:ext cx="50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SimAB</a:t>
            </a:r>
            <a:r>
              <a:rPr lang="en-US" dirty="0"/>
              <a:t>(next hitter in lineup array, pitcher)</a:t>
            </a:r>
          </a:p>
        </p:txBody>
      </p:sp>
    </p:spTree>
    <p:extLst>
      <p:ext uri="{BB962C8B-B14F-4D97-AF65-F5344CB8AC3E}">
        <p14:creationId xmlns:p14="http://schemas.microsoft.com/office/powerpoint/2010/main" val="416589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0EF7-C58B-CA47-AAC3-8A91CF9B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82" y="2645211"/>
            <a:ext cx="7729728" cy="1188720"/>
          </a:xfrm>
        </p:spPr>
        <p:txBody>
          <a:bodyPr/>
          <a:lstStyle/>
          <a:p>
            <a:r>
              <a:rPr lang="en-US" dirty="0"/>
              <a:t>A Big THANK YOU</a:t>
            </a:r>
          </a:p>
        </p:txBody>
      </p:sp>
    </p:spTree>
    <p:extLst>
      <p:ext uri="{BB962C8B-B14F-4D97-AF65-F5344CB8AC3E}">
        <p14:creationId xmlns:p14="http://schemas.microsoft.com/office/powerpoint/2010/main" val="182752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B53F-68D6-1D47-A411-10E39CAD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A901-DA96-B647-9C66-B0C54D49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Build a tool that takes in a statistical picture of a hitter and a pitcher, along with some environmental factors, and returns a distribution of possible outcomes of that interaction.</a:t>
            </a:r>
          </a:p>
        </p:txBody>
      </p:sp>
    </p:spTree>
    <p:extLst>
      <p:ext uri="{BB962C8B-B14F-4D97-AF65-F5344CB8AC3E}">
        <p14:creationId xmlns:p14="http://schemas.microsoft.com/office/powerpoint/2010/main" val="59717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71E29-0995-D547-8B8B-011BF50E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Background: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FCCF-FCBD-6342-8EFA-986BD9CC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Idea of an interaction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statistics can be used to judge players?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Can players be described by a statistical matrix?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rowd of people watching a baseball game&#10;&#10;Description automatically generated">
            <a:extLst>
              <a:ext uri="{FF2B5EF4-FFF2-40B4-BE49-F238E27FC236}">
                <a16:creationId xmlns:a16="http://schemas.microsoft.com/office/drawing/2014/main" id="{BE5C4BDC-7947-F441-961E-2BA831D3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80" y="165691"/>
            <a:ext cx="7267399" cy="4468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1477C9-2974-4E47-8582-A3392D5D995A}"/>
              </a:ext>
            </a:extLst>
          </p:cNvPr>
          <p:cNvSpPr/>
          <p:nvPr/>
        </p:nvSpPr>
        <p:spPr>
          <a:xfrm>
            <a:off x="7894309" y="4662443"/>
            <a:ext cx="415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hlinkClick r:id="rId3"/>
              </a:rPr>
              <a:t>https://tht.fangraphs.com/can-we-predict-hitters-change-based-on-how-pitchers-approach-them/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38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0188-C41E-DE45-92F2-B4A887C9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785" y="399651"/>
            <a:ext cx="7729728" cy="1188720"/>
          </a:xfrm>
        </p:spPr>
        <p:txBody>
          <a:bodyPr/>
          <a:lstStyle/>
          <a:p>
            <a:r>
              <a:rPr lang="en-US" dirty="0" err="1"/>
              <a:t>BAckGROund</a:t>
            </a:r>
            <a:r>
              <a:rPr lang="en-US" dirty="0"/>
              <a:t>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058D-C558-524C-9F56-318E758E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52" y="2058717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Extensive player data</a:t>
            </a:r>
          </a:p>
          <a:p>
            <a:r>
              <a:rPr lang="en-US" dirty="0"/>
              <a:t>Play by play with play outcomes over a large sample sheet</a:t>
            </a:r>
          </a:p>
          <a:p>
            <a:r>
              <a:rPr lang="en-US" dirty="0"/>
              <a:t>Good news: Baseball data is everywhere!</a:t>
            </a:r>
          </a:p>
          <a:p>
            <a:r>
              <a:rPr lang="en-US" dirty="0" err="1"/>
              <a:t>Retrosheet</a:t>
            </a:r>
            <a:r>
              <a:rPr lang="en-US" dirty="0"/>
              <a:t>, </a:t>
            </a:r>
            <a:r>
              <a:rPr lang="en-US" dirty="0" err="1"/>
              <a:t>MLB.com</a:t>
            </a:r>
            <a:r>
              <a:rPr lang="en-US" dirty="0"/>
              <a:t>, Baseball Savant</a:t>
            </a:r>
          </a:p>
          <a:p>
            <a:r>
              <a:rPr lang="en-US" dirty="0"/>
              <a:t>Formatting, extracting had difficult formatting, R required</a:t>
            </a:r>
          </a:p>
          <a:p>
            <a:r>
              <a:rPr lang="en-US" dirty="0"/>
              <a:t>Working with text data difficult</a:t>
            </a:r>
          </a:p>
          <a:p>
            <a:r>
              <a:rPr lang="en-US" dirty="0"/>
              <a:t>The community can help</a:t>
            </a:r>
          </a:p>
          <a:p>
            <a:r>
              <a:rPr lang="en-US" dirty="0"/>
              <a:t>About 900k events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5E69E-3581-5C48-BE34-583213D0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09" y="4841954"/>
            <a:ext cx="7549818" cy="1659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76007-1E06-9449-9E0C-3350AC2F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47" y="1951420"/>
            <a:ext cx="3948670" cy="27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5914-53CB-8F48-986D-3A6183D2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784" y="309784"/>
            <a:ext cx="7729728" cy="1188720"/>
          </a:xfrm>
        </p:spPr>
        <p:txBody>
          <a:bodyPr/>
          <a:lstStyle/>
          <a:p>
            <a:r>
              <a:rPr lang="en-US" dirty="0"/>
              <a:t>Background: New Age v Older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9A86-58E0-F249-8D72-C91538A6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47" y="1878008"/>
            <a:ext cx="3860745" cy="3101983"/>
          </a:xfrm>
        </p:spPr>
        <p:txBody>
          <a:bodyPr>
            <a:noAutofit/>
          </a:bodyPr>
          <a:lstStyle/>
          <a:p>
            <a:r>
              <a:rPr lang="en-US" sz="2400" dirty="0"/>
              <a:t>What player data is necessary to judge players?</a:t>
            </a:r>
          </a:p>
          <a:p>
            <a:r>
              <a:rPr lang="en-US" sz="2400" dirty="0"/>
              <a:t>Outcomes based: Fangraphs</a:t>
            </a:r>
          </a:p>
          <a:p>
            <a:r>
              <a:rPr lang="en-US" sz="2400" dirty="0"/>
              <a:t>Physical-based: </a:t>
            </a:r>
            <a:r>
              <a:rPr lang="en-US" sz="2400" dirty="0" err="1"/>
              <a:t>Statcast</a:t>
            </a:r>
            <a:endParaRPr lang="en-US" sz="2400" dirty="0"/>
          </a:p>
          <a:p>
            <a:r>
              <a:rPr lang="en-US" sz="2400" dirty="0"/>
              <a:t>When does the data stabilize?</a:t>
            </a:r>
          </a:p>
          <a:p>
            <a:r>
              <a:rPr lang="en-US" sz="2400" dirty="0"/>
              <a:t>What sample size is required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C3ED248-9850-B648-9984-D9D2ED162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4476" cy="30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9698E-D2DA-0549-B914-F2E56BCB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73" y="1878008"/>
            <a:ext cx="7463813" cy="41644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6A376D-E2EB-DE47-BCA1-4B75D72B7D72}"/>
              </a:ext>
            </a:extLst>
          </p:cNvPr>
          <p:cNvSpPr/>
          <p:nvPr/>
        </p:nvSpPr>
        <p:spPr>
          <a:xfrm>
            <a:off x="5231279" y="60987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https://www.coverfoursports.com/post/working-with-data-getting-statcast-data-in-r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4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67B5-F224-7246-B822-F48A6CC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9849"/>
            <a:ext cx="7729728" cy="1188720"/>
          </a:xfrm>
        </p:spPr>
        <p:txBody>
          <a:bodyPr/>
          <a:lstStyle/>
          <a:p>
            <a:r>
              <a:rPr lang="en-US" dirty="0"/>
              <a:t>EDA: Significant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55EF-CDE8-DC4F-B3D9-1FEF96C3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03" y="2279698"/>
            <a:ext cx="3822356" cy="3392053"/>
          </a:xfrm>
        </p:spPr>
        <p:txBody>
          <a:bodyPr/>
          <a:lstStyle/>
          <a:p>
            <a:r>
              <a:rPr lang="en-US" dirty="0"/>
              <a:t>Pure bias variance trade-off</a:t>
            </a:r>
          </a:p>
          <a:p>
            <a:r>
              <a:rPr lang="en-US" dirty="0"/>
              <a:t>Informative input vector vs. future use</a:t>
            </a:r>
          </a:p>
          <a:p>
            <a:r>
              <a:rPr lang="en-US" dirty="0"/>
              <a:t>What can be included that is also reproducible?</a:t>
            </a:r>
          </a:p>
          <a:p>
            <a:r>
              <a:rPr lang="en-US" dirty="0"/>
              <a:t>Accounting for year over year baseline change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7039A-3D09-3B4D-A976-1A137DD4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16" y="1841488"/>
            <a:ext cx="6704281" cy="43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F1E0-A795-274C-813F-51AA8F46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6364"/>
            <a:ext cx="7729728" cy="1188720"/>
          </a:xfrm>
        </p:spPr>
        <p:txBody>
          <a:bodyPr/>
          <a:lstStyle/>
          <a:p>
            <a:r>
              <a:rPr lang="en-US" dirty="0"/>
              <a:t>EDA: Features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7003-CBF1-4F44-8C4A-FDCA8405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24" y="1674230"/>
            <a:ext cx="2242011" cy="4491791"/>
          </a:xfrm>
        </p:spPr>
        <p:txBody>
          <a:bodyPr>
            <a:normAutofit/>
          </a:bodyPr>
          <a:lstStyle/>
          <a:p>
            <a:r>
              <a:rPr lang="en-US" dirty="0"/>
              <a:t>Use correlation to see what features are predictive for each outcome</a:t>
            </a:r>
          </a:p>
          <a:p>
            <a:r>
              <a:rPr lang="en-US" dirty="0"/>
              <a:t>Use previous studies done by analytics websites like Fangraphs, Hardball Times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B976F-EDA5-B241-AE59-C34AD3EC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1576409"/>
            <a:ext cx="4030877" cy="5135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CC7D4-0510-B54F-8E8F-10EABB0A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80" y="1576409"/>
            <a:ext cx="5860020" cy="49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F8E7-38B4-EF46-86B3-8835ED57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33" y="359211"/>
            <a:ext cx="7729728" cy="1188720"/>
          </a:xfrm>
        </p:spPr>
        <p:txBody>
          <a:bodyPr/>
          <a:lstStyle/>
          <a:p>
            <a:r>
              <a:rPr lang="en-US" dirty="0"/>
              <a:t>Fitting the Model: Neural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FB19-837E-9C43-AD80-5B8B3128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32" y="2217914"/>
            <a:ext cx="8914659" cy="3101983"/>
          </a:xfrm>
        </p:spPr>
        <p:txBody>
          <a:bodyPr>
            <a:noAutofit/>
          </a:bodyPr>
          <a:lstStyle/>
          <a:p>
            <a:r>
              <a:rPr lang="en-US" sz="2400" dirty="0"/>
              <a:t>‘</a:t>
            </a:r>
            <a:r>
              <a:rPr lang="en-US" sz="2400" dirty="0" err="1"/>
              <a:t>Softmax</a:t>
            </a:r>
            <a:r>
              <a:rPr lang="en-US" sz="2400" dirty="0"/>
              <a:t>’ best for multiclass classification</a:t>
            </a:r>
          </a:p>
          <a:p>
            <a:r>
              <a:rPr lang="en-US" sz="2400" dirty="0"/>
              <a:t>Data leakage is OK here!</a:t>
            </a:r>
          </a:p>
          <a:p>
            <a:r>
              <a:rPr lang="en-US" sz="2400" dirty="0"/>
              <a:t>Due to time constraints, different configurations were done by hand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Never going to be able to improve all that much above percentage of highest class</a:t>
            </a:r>
          </a:p>
          <a:p>
            <a:r>
              <a:rPr lang="en-US" sz="2400" dirty="0"/>
              <a:t>.24 K v .28 accuracy</a:t>
            </a:r>
          </a:p>
        </p:txBody>
      </p:sp>
    </p:spTree>
    <p:extLst>
      <p:ext uri="{BB962C8B-B14F-4D97-AF65-F5344CB8AC3E}">
        <p14:creationId xmlns:p14="http://schemas.microsoft.com/office/powerpoint/2010/main" val="369549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915-A76E-9C43-9E4D-3ED781F9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5897"/>
            <a:ext cx="7729728" cy="1188720"/>
          </a:xfrm>
        </p:spPr>
        <p:txBody>
          <a:bodyPr/>
          <a:lstStyle/>
          <a:p>
            <a:r>
              <a:rPr lang="en-US" dirty="0"/>
              <a:t>Classifying vs.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05DC-E779-774D-B96C-A7E02E8E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169" y="1878008"/>
            <a:ext cx="3267619" cy="4529098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Want the probabilities of </a:t>
            </a:r>
            <a:r>
              <a:rPr lang="en-US" sz="3100" dirty="0" err="1"/>
              <a:t>softmax</a:t>
            </a:r>
            <a:r>
              <a:rPr lang="en-US" sz="3100" dirty="0"/>
              <a:t>, not predictions</a:t>
            </a:r>
          </a:p>
          <a:p>
            <a:r>
              <a:rPr lang="en-US" sz="3100" dirty="0"/>
              <a:t>Dealing with issues of unbalanced classes difficult</a:t>
            </a:r>
          </a:p>
          <a:p>
            <a:r>
              <a:rPr lang="en-US" sz="3100" dirty="0"/>
              <a:t>Using Categorical Accuracy,  </a:t>
            </a:r>
            <a:r>
              <a:rPr lang="en-US" sz="3100" dirty="0" err="1"/>
              <a:t>TopKCategorical</a:t>
            </a:r>
            <a:r>
              <a:rPr lang="en-US" sz="3100" dirty="0"/>
              <a:t> Accuracy</a:t>
            </a:r>
          </a:p>
          <a:p>
            <a:r>
              <a:rPr lang="en-US" sz="3100" dirty="0"/>
              <a:t>Struggles to assess situations with lower chances of major outcomes</a:t>
            </a:r>
          </a:p>
          <a:p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9B369-1133-054A-B15A-396866DA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94" y="1631091"/>
            <a:ext cx="6953373" cy="50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683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490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Simulating MLB At-Bats</vt:lpstr>
      <vt:lpstr>The GOAL</vt:lpstr>
      <vt:lpstr>Background: Approach</vt:lpstr>
      <vt:lpstr>BAckGROund: The DATA</vt:lpstr>
      <vt:lpstr>Background: New Age v Older Data</vt:lpstr>
      <vt:lpstr>EDA: Significant Data </vt:lpstr>
      <vt:lpstr>EDA: Features to Consider</vt:lpstr>
      <vt:lpstr>Fitting the Model: Neural Net</vt:lpstr>
      <vt:lpstr>Classifying vs. Distribution</vt:lpstr>
      <vt:lpstr>FunCTionalIZE Model</vt:lpstr>
      <vt:lpstr>Distribution</vt:lpstr>
      <vt:lpstr>Individual Results</vt:lpstr>
      <vt:lpstr>Stats Over a number of PA</vt:lpstr>
      <vt:lpstr>Further Areas of Search</vt:lpstr>
      <vt:lpstr>Next Steps: Game Simulation</vt:lpstr>
      <vt:lpstr>A Big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MLB At-Bats</dc:title>
  <dc:creator>Andrew Davis</dc:creator>
  <cp:lastModifiedBy>Andrew Davis</cp:lastModifiedBy>
  <cp:revision>23</cp:revision>
  <dcterms:created xsi:type="dcterms:W3CDTF">2020-06-07T15:51:09Z</dcterms:created>
  <dcterms:modified xsi:type="dcterms:W3CDTF">2020-06-08T04:28:18Z</dcterms:modified>
</cp:coreProperties>
</file>