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9"/>
  </p:notesMasterIdLst>
  <p:sldIdLst>
    <p:sldId id="256" r:id="rId2"/>
    <p:sldId id="302" r:id="rId3"/>
    <p:sldId id="257" r:id="rId4"/>
    <p:sldId id="303" r:id="rId5"/>
    <p:sldId id="290" r:id="rId6"/>
    <p:sldId id="288" r:id="rId7"/>
    <p:sldId id="279" r:id="rId8"/>
  </p:sldIdLst>
  <p:sldSz cx="9144000" cy="5143500" type="screen16x9"/>
  <p:notesSz cx="6858000" cy="9144000"/>
  <p:embeddedFontLst>
    <p:embeddedFont>
      <p:font typeface="Blogger Sans Light" panose="02000506030000020004" pitchFamily="50" charset="0"/>
      <p:regular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Dosis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07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10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80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888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512471" y="2348346"/>
            <a:ext cx="6206477" cy="159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ru-RU" sz="28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РАЗРАБОТКА ВЕБ-ПРИЛОЖЕНИЯ </a:t>
            </a:r>
            <a:endParaRPr lang="ru-RU" sz="2800" b="1" dirty="0" smtClean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ДЛЯ </a:t>
            </a:r>
            <a:r>
              <a:rPr lang="ru-RU" sz="28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ЧТЕНИЯ КОМИКСОВ </a:t>
            </a:r>
            <a:endParaRPr lang="ru-RU" sz="2800" b="1" dirty="0" smtClean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С </a:t>
            </a:r>
            <a:r>
              <a:rPr lang="ru-RU" sz="2800" b="1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ФУНКЦИЕЙ РАСПОЗНАВАНИЯ ТЕКСТА</a:t>
            </a:r>
            <a:endParaRPr lang="en-US" sz="2800" b="1" dirty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097780" y="4127157"/>
            <a:ext cx="4046220" cy="32292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</a:rPr>
              <a:t>Выполнила: студентка группы 4381-22 Галиева Р.А.</a:t>
            </a:r>
          </a:p>
        </p:txBody>
      </p:sp>
      <p:sp>
        <p:nvSpPr>
          <p:cNvPr id="13" name="Google Shape;90;p1"/>
          <p:cNvSpPr txBox="1"/>
          <p:nvPr/>
        </p:nvSpPr>
        <p:spPr>
          <a:xfrm>
            <a:off x="2191086" y="169457"/>
            <a:ext cx="482504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89"/>
              <a:buFont typeface="Arial"/>
              <a:buNone/>
            </a:pP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Министерство науки и высшего </a:t>
            </a:r>
            <a:r>
              <a:rPr lang="en-US" sz="10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образования</a:t>
            </a: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0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Российской</a:t>
            </a: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000" i="0" u="none" strike="noStrike" cap="none" dirty="0" err="1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Федерации</a:t>
            </a:r>
            <a:endParaRPr sz="1000" i="0" u="none" strike="noStrike" cap="none" dirty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89"/>
              <a:buFont typeface="Arial"/>
              <a:buNone/>
            </a:pPr>
            <a:r>
              <a:rPr lang="en-US" sz="10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Федеральное</a:t>
            </a: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0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государственное</a:t>
            </a: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0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бюджетное</a:t>
            </a: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000" i="0" u="none" strike="noStrike" cap="none" dirty="0" err="1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образовательное</a:t>
            </a:r>
            <a:r>
              <a:rPr lang="en-US" sz="100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0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учреждение</a:t>
            </a: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высшего</a:t>
            </a:r>
            <a:endParaRPr sz="1000" i="0" u="none" strike="noStrike" cap="none" dirty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89"/>
              <a:buFont typeface="Arial"/>
              <a:buNone/>
            </a:pPr>
            <a:r>
              <a:rPr lang="en-US" sz="10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образования</a:t>
            </a: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00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«</a:t>
            </a:r>
            <a:r>
              <a:rPr lang="en-US" sz="10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Казанский</a:t>
            </a: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</a:t>
            </a:r>
            <a:r>
              <a:rPr lang="en-US" sz="10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национальный</a:t>
            </a: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 исследовательский </a:t>
            </a:r>
            <a:r>
              <a:rPr lang="en-US" sz="10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технологический</a:t>
            </a:r>
            <a:endParaRPr sz="1000" i="0" u="none" strike="noStrike" cap="none" dirty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89"/>
              <a:buFont typeface="Arial"/>
              <a:buNone/>
            </a:pPr>
            <a:r>
              <a:rPr lang="en-US" sz="1000" i="0" u="none" strike="noStrike" cap="none" dirty="0" err="1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университет</a:t>
            </a: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» </a:t>
            </a:r>
            <a:r>
              <a:rPr lang="en-US" sz="100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(</a:t>
            </a:r>
            <a:r>
              <a:rPr lang="en-US" sz="1000" i="0" u="none" strike="noStrike" cap="none" dirty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ФГБОУ ВО «КНИТУ»)</a:t>
            </a:r>
            <a:endParaRPr sz="1000" i="0" u="none" strike="noStrike" cap="none" dirty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" name="Google Shape;93;p1"/>
          <p:cNvSpPr txBox="1"/>
          <p:nvPr/>
        </p:nvSpPr>
        <p:spPr>
          <a:xfrm>
            <a:off x="-147114" y="4450081"/>
            <a:ext cx="233820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b="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Казань, 20</a:t>
            </a:r>
            <a:r>
              <a:rPr lang="ru-RU" b="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2</a:t>
            </a:r>
            <a:r>
              <a:rPr lang="en-US" b="0" i="0" u="none" strike="noStrike" cap="none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2 </a:t>
            </a:r>
            <a:r>
              <a:rPr lang="en-US" b="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г</a:t>
            </a:r>
            <a:r>
              <a:rPr lang="ru-RU" b="0" i="0" u="none" strike="noStrike" cap="none" dirty="0" smtClean="0">
                <a:solidFill>
                  <a:schemeClr val="bg1"/>
                </a:solidFill>
                <a:latin typeface="Blogger Sans Light" panose="02000506030000020004" pitchFamily="50" charset="0"/>
                <a:ea typeface="Blogger Sans Light" panose="02000506030000020004" pitchFamily="50" charset="0"/>
                <a:cs typeface="Times New Roman" panose="02020603050405020304" pitchFamily="18" charset="0"/>
                <a:sym typeface="Playfair Display"/>
              </a:rPr>
              <a:t>.</a:t>
            </a:r>
            <a:endParaRPr b="0" i="0" u="none" strike="noStrike" cap="none" dirty="0">
              <a:solidFill>
                <a:schemeClr val="bg1"/>
              </a:solidFill>
              <a:latin typeface="Blogger Sans Light" panose="02000506030000020004" pitchFamily="50" charset="0"/>
              <a:ea typeface="Blogger Sans Light" panose="02000506030000020004" pitchFamily="50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Постановка задачи</a:t>
            </a:r>
            <a:endParaRPr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1101375" y="1280277"/>
            <a:ext cx="7574411" cy="89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b="1" dirty="0" smtClean="0">
                <a:highlight>
                  <a:schemeClr val="accent1"/>
                </a:highlight>
              </a:rPr>
              <a:t>ЦЕЛЬ РАБОТЫ</a:t>
            </a:r>
            <a:endParaRPr sz="1400" dirty="0" smtClean="0">
              <a:highlight>
                <a:schemeClr val="accent1"/>
              </a:highlight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sz="1600" dirty="0" smtClean="0"/>
              <a:t>Разработать веб-приложение для чтения комиксов и реализовать функцию перевода текста страниц с английского языка на русский.</a:t>
            </a:r>
            <a:endParaRPr sz="16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1101375" y="2261754"/>
            <a:ext cx="7631146" cy="257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400" b="1" dirty="0" smtClean="0">
                <a:highlight>
                  <a:schemeClr val="accent1"/>
                </a:highlight>
              </a:rPr>
              <a:t>ЗАДАЧИ ПРОВОДИМОГО ИССЛЕДОВАНИЯ</a:t>
            </a:r>
            <a:endParaRPr lang="ru-RU" sz="1400" dirty="0" smtClean="0"/>
          </a:p>
          <a:p>
            <a:pPr lvl="0"/>
            <a:r>
              <a:rPr lang="ru-RU" sz="1600" dirty="0" smtClean="0"/>
              <a:t>Проанализировать </a:t>
            </a:r>
            <a:r>
              <a:rPr lang="ru-RU" sz="1600" dirty="0"/>
              <a:t>предметную </a:t>
            </a:r>
            <a:r>
              <a:rPr lang="ru-RU" sz="1600" dirty="0" smtClean="0"/>
              <a:t>область;</a:t>
            </a:r>
            <a:endParaRPr lang="ru-RU" sz="1600" dirty="0"/>
          </a:p>
          <a:p>
            <a:pPr lvl="0"/>
            <a:r>
              <a:rPr lang="ru-RU" sz="1600" dirty="0"/>
              <a:t>Определить функциональные и нефункциональные требования к системе</a:t>
            </a:r>
            <a:r>
              <a:rPr lang="ru-RU" sz="1600" dirty="0" smtClean="0"/>
              <a:t>;</a:t>
            </a:r>
          </a:p>
          <a:p>
            <a:pPr lvl="0"/>
            <a:r>
              <a:rPr lang="ru-RU" sz="1600" dirty="0" smtClean="0"/>
              <a:t>Построить </a:t>
            </a:r>
            <a:r>
              <a:rPr lang="ru-RU" sz="1600" dirty="0"/>
              <a:t>макеты </a:t>
            </a:r>
            <a:r>
              <a:rPr lang="ru-RU" sz="1600" dirty="0" smtClean="0"/>
              <a:t>системы</a:t>
            </a:r>
            <a:r>
              <a:rPr lang="ru-RU" sz="1600" dirty="0"/>
              <a:t>, продумать дизайн в соответствии с ожиданиями целевой аудитории; </a:t>
            </a:r>
          </a:p>
          <a:p>
            <a:r>
              <a:rPr lang="ru-RU" sz="1600" dirty="0"/>
              <a:t>Разработать </a:t>
            </a:r>
            <a:r>
              <a:rPr lang="ru-RU" sz="1600" dirty="0" smtClean="0"/>
              <a:t>клиентскую и серверную части веб-приложения</a:t>
            </a:r>
            <a:r>
              <a:rPr lang="ru-RU" sz="1600" dirty="0"/>
              <a:t>.</a:t>
            </a:r>
            <a:endParaRPr sz="16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4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Предметная область</a:t>
            </a:r>
            <a:endParaRPr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1101374" y="1349549"/>
            <a:ext cx="7574411" cy="306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200" dirty="0"/>
              <a:t>Предметной областью </a:t>
            </a:r>
            <a:r>
              <a:rPr lang="ru-RU" sz="2200" dirty="0" smtClean="0"/>
              <a:t>работы </a:t>
            </a:r>
            <a:r>
              <a:rPr lang="ru-RU" sz="2200" dirty="0"/>
              <a:t>является хранилище комиксов. </a:t>
            </a:r>
            <a:br>
              <a:rPr lang="ru-RU" sz="2200" dirty="0"/>
            </a:br>
            <a:r>
              <a:rPr lang="ru-RU" sz="2200" dirty="0"/>
              <a:t>В последнее время люди все чаще пользуются веб-приложениями для чтения графических романов. Однако далеко не все произведения переводятся на русский язык. Данная система позволит людям читать работы на их </a:t>
            </a:r>
            <a:r>
              <a:rPr lang="ru-RU" sz="2200" dirty="0" smtClean="0"/>
              <a:t>родном </a:t>
            </a:r>
            <a:r>
              <a:rPr lang="ru-RU" sz="2200" dirty="0"/>
              <a:t>языке благодаря машинному переводу страниц.</a:t>
            </a:r>
            <a:endParaRPr sz="22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6830341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Функциональные и нефункциональные </a:t>
            </a:r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/>
            </a:r>
            <a:b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</a:br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требования </a:t>
            </a:r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к системе</a:t>
            </a:r>
            <a:endParaRPr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1101374" y="1349549"/>
            <a:ext cx="7574411" cy="306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2200" dirty="0" smtClean="0"/>
              <a:t>Система </a:t>
            </a:r>
            <a:r>
              <a:rPr lang="ru-RU" sz="2200" dirty="0" smtClean="0"/>
              <a:t>позволит </a:t>
            </a:r>
            <a:r>
              <a:rPr lang="ru-RU" sz="2200" dirty="0" smtClean="0"/>
              <a:t>пользователям регистрироваться на сайте, читать комиксы, добавлять в список для чтения и оставлять отзывы. Также </a:t>
            </a:r>
            <a:r>
              <a:rPr lang="ru-RU" sz="2200" dirty="0" smtClean="0"/>
              <a:t>будет присутствовать </a:t>
            </a:r>
            <a:r>
              <a:rPr lang="ru-RU" sz="2200" dirty="0" smtClean="0"/>
              <a:t>функция перевода произведений с английского языка на русский.</a:t>
            </a:r>
          </a:p>
          <a:p>
            <a:pPr marL="0" lvl="0" indent="0">
              <a:buNone/>
            </a:pPr>
            <a:r>
              <a:rPr lang="ru-RU" sz="2200" dirty="0"/>
              <a:t>К нефункциональным требованиям системы относятся дружественный интерфейс и привлекательный дизайн, соответствующий ожиданиям целевой аудитории. </a:t>
            </a:r>
            <a:endParaRPr sz="22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5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>
                <a:latin typeface="Blogger Sans Light" panose="02000506030000020004" pitchFamily="50" charset="0"/>
                <a:ea typeface="Blogger Sans Light" panose="02000506030000020004" pitchFamily="50" charset="0"/>
              </a:rPr>
              <a:t>Инструменты разработки</a:t>
            </a:r>
            <a:endParaRPr dirty="0"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026" name="Picture 2" descr="Разобраться в asp.net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10" y="1604354"/>
            <a:ext cx="4277034" cy="22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упить Photo to Text OCR — Microsoft Store (ru-RU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6" y="1631899"/>
            <a:ext cx="2214563" cy="22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2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ctrTitle" idx="4294967295"/>
          </p:nvPr>
        </p:nvSpPr>
        <p:spPr>
          <a:xfrm>
            <a:off x="1059027" y="1"/>
            <a:ext cx="5611937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accent1"/>
                </a:solidFill>
                <a:latin typeface="Blogger Sans Light" panose="02000506030000020004" pitchFamily="50" charset="0"/>
                <a:ea typeface="Blogger Sans Light" panose="02000506030000020004" pitchFamily="50" charset="0"/>
              </a:rPr>
              <a:t>МАКЕТ СТРАНИЦЫ</a:t>
            </a:r>
            <a:endParaRPr sz="3200" dirty="0">
              <a:solidFill>
                <a:schemeClr val="accent1"/>
              </a:solidFill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27" y="731700"/>
            <a:ext cx="7045036" cy="39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206482" y="1811951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>
                <a:solidFill>
                  <a:schemeClr val="accent1"/>
                </a:solidFill>
                <a:latin typeface="Blogger Sans Light" panose="02000506030000020004" pitchFamily="50" charset="0"/>
                <a:ea typeface="Blogger Sans Light" panose="02000506030000020004" pitchFamily="50" charset="0"/>
              </a:rPr>
              <a:t>СПАСИБО ЗА ВНИМАНИЕ!</a:t>
            </a:r>
            <a:endParaRPr sz="4800" dirty="0">
              <a:solidFill>
                <a:schemeClr val="accent1"/>
              </a:solidFill>
              <a:latin typeface="Blogger Sans Light" panose="02000506030000020004" pitchFamily="50" charset="0"/>
              <a:ea typeface="Blogger Sans Light" panose="02000506030000020004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180</Words>
  <Application>Microsoft Office PowerPoint</Application>
  <PresentationFormat>Экран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Playfair Display</vt:lpstr>
      <vt:lpstr>Blogger Sans Light</vt:lpstr>
      <vt:lpstr>Roboto</vt:lpstr>
      <vt:lpstr>Dosis</vt:lpstr>
      <vt:lpstr>Times New Roman</vt:lpstr>
      <vt:lpstr>Arial</vt:lpstr>
      <vt:lpstr>William template</vt:lpstr>
      <vt:lpstr>Презентация PowerPoint</vt:lpstr>
      <vt:lpstr>Постановка задачи</vt:lpstr>
      <vt:lpstr>Предметная область</vt:lpstr>
      <vt:lpstr>Функциональные и нефункциональные  требования к системе</vt:lpstr>
      <vt:lpstr>Инструменты разработки</vt:lpstr>
      <vt:lpstr>МАКЕТ СТРАНИЦЫ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Рената Галиева</cp:lastModifiedBy>
  <cp:revision>103</cp:revision>
  <dcterms:modified xsi:type="dcterms:W3CDTF">2022-02-07T17:13:25Z</dcterms:modified>
</cp:coreProperties>
</file>