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84" autoAdjust="0"/>
  </p:normalViewPr>
  <p:slideViewPr>
    <p:cSldViewPr snapToGrid="0">
      <p:cViewPr varScale="1">
        <p:scale>
          <a:sx n="52" d="100"/>
          <a:sy n="52" d="100"/>
        </p:scale>
        <p:origin x="122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B2DA3-68BD-4674-9AEB-A820410C256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5625C-590D-4EF9-9D37-CC7B3BAC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_frequenc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today will be of a short (30 s file) of acoustic data – of coral reef sounds, but techniques/tools today are applicable to many types of signals/time series data where you want to assess the frequencies, or periodicities of your data: for example, you may want to investigate long-term patterns in SST, tidal cycles, seismic data, </a:t>
            </a:r>
            <a:r>
              <a:rPr lang="en-US" baseline="0" dirty="0" err="1" smtClean="0"/>
              <a:t>ect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625C-590D-4EF9-9D37-CC7B3BAC8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://en.wikipedia.org/wiki/Nyquist_frequency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5625C-590D-4EF9-9D37-CC7B3BAC8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9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3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A959-2ED9-4531-B9D6-382E0565FC61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5B9F-E8CB-4EC1-B446-BEB5D165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generate waveform images from audio fil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0" y="709301"/>
            <a:ext cx="12203390" cy="55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765" y="0"/>
            <a:ext cx="8823569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WHOI MATLAB Tutorials Summer 2020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334" y="5472155"/>
            <a:ext cx="9144000" cy="140578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Ian Jones (he/him)</a:t>
            </a:r>
          </a:p>
          <a:p>
            <a:r>
              <a:rPr lang="en-US" sz="3200" dirty="0" smtClean="0"/>
              <a:t>Joint Program Student, Biology Department</a:t>
            </a:r>
          </a:p>
          <a:p>
            <a:r>
              <a:rPr lang="en-US" sz="3200" dirty="0" smtClean="0"/>
              <a:t>Advisor: Aran Mooney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8520" y="2762505"/>
            <a:ext cx="8823569" cy="868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4: Signal Processing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7661"/>
          </a:xfrm>
        </p:spPr>
        <p:txBody>
          <a:bodyPr/>
          <a:lstStyle/>
          <a:p>
            <a:r>
              <a:rPr lang="en-US" dirty="0" smtClean="0"/>
              <a:t>Types of (acoustic) signals I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398" y="6164369"/>
            <a:ext cx="5181600" cy="4769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Coral reef sounds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8951" y="6176963"/>
            <a:ext cx="5181600" cy="4769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Pile driving sounds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7" y="1019802"/>
            <a:ext cx="3858425" cy="514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4141" t="1066" r="35204" b="25470"/>
          <a:stretch/>
        </p:blipFill>
        <p:spPr>
          <a:xfrm>
            <a:off x="6788273" y="1019802"/>
            <a:ext cx="3825606" cy="51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Sampling: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961"/>
            <a:ext cx="10515600" cy="4351338"/>
          </a:xfrm>
        </p:spPr>
        <p:txBody>
          <a:bodyPr/>
          <a:lstStyle/>
          <a:p>
            <a:r>
              <a:rPr lang="en-US" dirty="0" smtClean="0"/>
              <a:t>Digitized signal is recorded at a chosen </a:t>
            </a:r>
            <a:r>
              <a:rPr lang="en-US" b="1" dirty="0" smtClean="0"/>
              <a:t>sample rate</a:t>
            </a:r>
          </a:p>
          <a:p>
            <a:pPr lvl="1"/>
            <a:r>
              <a:rPr lang="en-US" dirty="0" smtClean="0"/>
              <a:t>This could be in units of Hz, i.e. samples/second</a:t>
            </a:r>
          </a:p>
          <a:p>
            <a:pPr lvl="1"/>
            <a:r>
              <a:rPr lang="en-US" dirty="0" smtClean="0"/>
              <a:t>Longer time series could have samples/day, samples/month, etc.</a:t>
            </a:r>
            <a:endParaRPr lang="en-US" dirty="0"/>
          </a:p>
          <a:p>
            <a:r>
              <a:rPr lang="en-US" dirty="0" smtClean="0"/>
              <a:t>For ANY signal, frequencies of can only be resolved up to half the sample rate; this upper frequency limit is called the </a:t>
            </a:r>
            <a:r>
              <a:rPr lang="en-US" b="1" dirty="0" err="1" smtClean="0"/>
              <a:t>Nyquist</a:t>
            </a:r>
            <a:r>
              <a:rPr lang="en-US" b="1" dirty="0" smtClean="0"/>
              <a:t> frequency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So when collecting data, make sure your sample rate is </a:t>
            </a:r>
            <a:r>
              <a:rPr lang="en-US" i="1" dirty="0" smtClean="0"/>
              <a:t>at least</a:t>
            </a:r>
            <a:r>
              <a:rPr lang="en-US" dirty="0" smtClean="0"/>
              <a:t> twice the highest frequency you want to analyze.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3081"/>
            <a:ext cx="10515600" cy="1325563"/>
          </a:xfrm>
        </p:spPr>
        <p:txBody>
          <a:bodyPr/>
          <a:lstStyle/>
          <a:p>
            <a:r>
              <a:rPr lang="en-US" dirty="0" smtClean="0"/>
              <a:t>Time domain: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12" y="1092482"/>
            <a:ext cx="8388419" cy="583661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20766" y="619635"/>
            <a:ext cx="6316910" cy="945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Waveform of pile driving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66" y="-190351"/>
            <a:ext cx="10515600" cy="1325563"/>
          </a:xfrm>
        </p:spPr>
        <p:txBody>
          <a:bodyPr/>
          <a:lstStyle/>
          <a:p>
            <a:r>
              <a:rPr lang="en-US" dirty="0" smtClean="0"/>
              <a:t>Frequency, (aka ‘spectral’) domain: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22" y="1889342"/>
            <a:ext cx="11691555" cy="47818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60401" y="1416495"/>
            <a:ext cx="6316910" cy="945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Spectrum of pile driving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8" y="0"/>
            <a:ext cx="10515600" cy="1325563"/>
          </a:xfrm>
        </p:spPr>
        <p:txBody>
          <a:bodyPr/>
          <a:lstStyle/>
          <a:p>
            <a:r>
              <a:rPr lang="en-US" dirty="0" smtClean="0"/>
              <a:t>Spectrogram: Time </a:t>
            </a:r>
            <a:r>
              <a:rPr lang="en-US" i="1" dirty="0" smtClean="0"/>
              <a:t>and</a:t>
            </a:r>
            <a:r>
              <a:rPr lang="en-US" dirty="0" smtClean="0"/>
              <a:t>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44" r="5478"/>
          <a:stretch/>
        </p:blipFill>
        <p:spPr>
          <a:xfrm>
            <a:off x="197621" y="1485895"/>
            <a:ext cx="11796757" cy="54471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38119" y="1182914"/>
            <a:ext cx="6715759" cy="945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Spectrogram of pile driving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4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222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WHOI MATLAB Tutorials Summer 2020 </vt:lpstr>
      <vt:lpstr>Types of (acoustic) signals I process:</vt:lpstr>
      <vt:lpstr>Digital Sampling:</vt:lpstr>
      <vt:lpstr>Time domain:</vt:lpstr>
      <vt:lpstr>Frequency, (aka ‘spectral’) domain:</vt:lpstr>
      <vt:lpstr>Spectrogram: Time and Frequency</vt:lpstr>
    </vt:vector>
  </TitlesOfParts>
  <Company>Woods Hole Oceanographic Institution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WHOI MATLAB Tutorials Summer 2020 Day 4: Signal Processing</dc:title>
  <dc:creator>Ian Thomas Jones</dc:creator>
  <cp:lastModifiedBy>Ian Thomas Jones</cp:lastModifiedBy>
  <cp:revision>15</cp:revision>
  <dcterms:created xsi:type="dcterms:W3CDTF">2020-06-30T14:00:22Z</dcterms:created>
  <dcterms:modified xsi:type="dcterms:W3CDTF">2020-07-06T13:03:17Z</dcterms:modified>
</cp:coreProperties>
</file>