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4266"/>
    <a:srgbClr val="D4D4E8"/>
    <a:srgbClr val="BED3FE"/>
    <a:srgbClr val="FDDA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40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a Wojterska" userId="85b3cf179b97dd47" providerId="LiveId" clId="{5D91CD06-F987-4166-ACA7-1A1ECF271F76}"/>
    <pc:docChg chg="undo custSel addSld delSld modSld sldOrd">
      <pc:chgData name="Ada Wojterska" userId="85b3cf179b97dd47" providerId="LiveId" clId="{5D91CD06-F987-4166-ACA7-1A1ECF271F76}" dt="2024-12-16T23:30:59.207" v="1223" actId="20577"/>
      <pc:docMkLst>
        <pc:docMk/>
      </pc:docMkLst>
      <pc:sldChg chg="addSp delSp modSp new mod">
        <pc:chgData name="Ada Wojterska" userId="85b3cf179b97dd47" providerId="LiveId" clId="{5D91CD06-F987-4166-ACA7-1A1ECF271F76}" dt="2024-12-16T22:17:08.563" v="234" actId="1076"/>
        <pc:sldMkLst>
          <pc:docMk/>
          <pc:sldMk cId="3193604802" sldId="256"/>
        </pc:sldMkLst>
        <pc:spChg chg="mod">
          <ac:chgData name="Ada Wojterska" userId="85b3cf179b97dd47" providerId="LiveId" clId="{5D91CD06-F987-4166-ACA7-1A1ECF271F76}" dt="2024-12-16T22:09:44.380" v="103" actId="1076"/>
          <ac:spMkLst>
            <pc:docMk/>
            <pc:sldMk cId="3193604802" sldId="256"/>
            <ac:spMk id="2" creationId="{14FA41F6-D921-6E2D-F727-07794752117E}"/>
          </ac:spMkLst>
        </pc:spChg>
        <pc:spChg chg="add mod ord">
          <ac:chgData name="Ada Wojterska" userId="85b3cf179b97dd47" providerId="LiveId" clId="{5D91CD06-F987-4166-ACA7-1A1ECF271F76}" dt="2024-12-16T22:09:50.129" v="104" actId="14100"/>
          <ac:spMkLst>
            <pc:docMk/>
            <pc:sldMk cId="3193604802" sldId="256"/>
            <ac:spMk id="4" creationId="{9BE69608-9B3D-99B1-E0E9-9ECDEE032F9D}"/>
          </ac:spMkLst>
        </pc:spChg>
        <pc:spChg chg="add mod">
          <ac:chgData name="Ada Wojterska" userId="85b3cf179b97dd47" providerId="LiveId" clId="{5D91CD06-F987-4166-ACA7-1A1ECF271F76}" dt="2024-12-16T22:17:08.563" v="234" actId="1076"/>
          <ac:spMkLst>
            <pc:docMk/>
            <pc:sldMk cId="3193604802" sldId="256"/>
            <ac:spMk id="6" creationId="{2DABC6A3-B6F8-BC83-67BE-86F7E07D0162}"/>
          </ac:spMkLst>
        </pc:spChg>
        <pc:spChg chg="add mod">
          <ac:chgData name="Ada Wojterska" userId="85b3cf179b97dd47" providerId="LiveId" clId="{5D91CD06-F987-4166-ACA7-1A1ECF271F76}" dt="2024-12-16T22:16:55.943" v="233" actId="207"/>
          <ac:spMkLst>
            <pc:docMk/>
            <pc:sldMk cId="3193604802" sldId="256"/>
            <ac:spMk id="8" creationId="{403D73AC-3BFB-F865-9AE0-50D5693B3AEF}"/>
          </ac:spMkLst>
        </pc:spChg>
        <pc:picChg chg="add mod">
          <ac:chgData name="Ada Wojterska" userId="85b3cf179b97dd47" providerId="LiveId" clId="{5D91CD06-F987-4166-ACA7-1A1ECF271F76}" dt="2024-12-16T22:11:47.741" v="113" actId="1440"/>
          <ac:picMkLst>
            <pc:docMk/>
            <pc:sldMk cId="3193604802" sldId="256"/>
            <ac:picMk id="7" creationId="{6A0EF015-A3AA-1562-F7F7-6F013317BBD6}"/>
          </ac:picMkLst>
        </pc:picChg>
      </pc:sldChg>
      <pc:sldChg chg="new del">
        <pc:chgData name="Ada Wojterska" userId="85b3cf179b97dd47" providerId="LiveId" clId="{5D91CD06-F987-4166-ACA7-1A1ECF271F76}" dt="2024-12-16T23:04:27.234" v="861" actId="2696"/>
        <pc:sldMkLst>
          <pc:docMk/>
          <pc:sldMk cId="3954152645" sldId="257"/>
        </pc:sldMkLst>
      </pc:sldChg>
      <pc:sldChg chg="addSp delSp modSp add mod">
        <pc:chgData name="Ada Wojterska" userId="85b3cf179b97dd47" providerId="LiveId" clId="{5D91CD06-F987-4166-ACA7-1A1ECF271F76}" dt="2024-12-16T23:30:22.920" v="1205" actId="1076"/>
        <pc:sldMkLst>
          <pc:docMk/>
          <pc:sldMk cId="716745741" sldId="258"/>
        </pc:sldMkLst>
        <pc:spChg chg="mod">
          <ac:chgData name="Ada Wojterska" userId="85b3cf179b97dd47" providerId="LiveId" clId="{5D91CD06-F987-4166-ACA7-1A1ECF271F76}" dt="2024-12-16T22:20:33.305" v="290" actId="1076"/>
          <ac:spMkLst>
            <pc:docMk/>
            <pc:sldMk cId="716745741" sldId="258"/>
            <ac:spMk id="2" creationId="{B55F2317-B7F2-953B-5EA0-F3E03F7AE2B6}"/>
          </ac:spMkLst>
        </pc:spChg>
        <pc:spChg chg="mod">
          <ac:chgData name="Ada Wojterska" userId="85b3cf179b97dd47" providerId="LiveId" clId="{5D91CD06-F987-4166-ACA7-1A1ECF271F76}" dt="2024-12-16T22:20:28.022" v="289" actId="14100"/>
          <ac:spMkLst>
            <pc:docMk/>
            <pc:sldMk cId="716745741" sldId="258"/>
            <ac:spMk id="4" creationId="{430D1F7D-2405-073A-7687-E5E86A596410}"/>
          </ac:spMkLst>
        </pc:spChg>
        <pc:spChg chg="add mod">
          <ac:chgData name="Ada Wojterska" userId="85b3cf179b97dd47" providerId="LiveId" clId="{5D91CD06-F987-4166-ACA7-1A1ECF271F76}" dt="2024-12-16T23:30:22.920" v="1205" actId="1076"/>
          <ac:spMkLst>
            <pc:docMk/>
            <pc:sldMk cId="716745741" sldId="258"/>
            <ac:spMk id="11" creationId="{9D2074E8-450C-CE92-6BBD-DD4FB28BC3DE}"/>
          </ac:spMkLst>
        </pc:spChg>
        <pc:spChg chg="add mod">
          <ac:chgData name="Ada Wojterska" userId="85b3cf179b97dd47" providerId="LiveId" clId="{5D91CD06-F987-4166-ACA7-1A1ECF271F76}" dt="2024-12-16T22:24:09.351" v="328" actId="207"/>
          <ac:spMkLst>
            <pc:docMk/>
            <pc:sldMk cId="716745741" sldId="258"/>
            <ac:spMk id="13" creationId="{89471C71-20BB-840E-9026-142D99553B9F}"/>
          </ac:spMkLst>
        </pc:spChg>
        <pc:spChg chg="add mod">
          <ac:chgData name="Ada Wojterska" userId="85b3cf179b97dd47" providerId="LiveId" clId="{5D91CD06-F987-4166-ACA7-1A1ECF271F76}" dt="2024-12-16T22:31:12.425" v="434" actId="20577"/>
          <ac:spMkLst>
            <pc:docMk/>
            <pc:sldMk cId="716745741" sldId="258"/>
            <ac:spMk id="19" creationId="{86AFDF7D-1776-B895-E9BD-31482F960055}"/>
          </ac:spMkLst>
        </pc:spChg>
        <pc:spChg chg="add mod">
          <ac:chgData name="Ada Wojterska" userId="85b3cf179b97dd47" providerId="LiveId" clId="{5D91CD06-F987-4166-ACA7-1A1ECF271F76}" dt="2024-12-16T22:31:26.205" v="436" actId="207"/>
          <ac:spMkLst>
            <pc:docMk/>
            <pc:sldMk cId="716745741" sldId="258"/>
            <ac:spMk id="22" creationId="{D9A38C9C-D7BB-2D53-AC3D-322365604753}"/>
          </ac:spMkLst>
        </pc:spChg>
        <pc:spChg chg="add mod">
          <ac:chgData name="Ada Wojterska" userId="85b3cf179b97dd47" providerId="LiveId" clId="{5D91CD06-F987-4166-ACA7-1A1ECF271F76}" dt="2024-12-16T22:32:15.811" v="458" actId="1076"/>
          <ac:spMkLst>
            <pc:docMk/>
            <pc:sldMk cId="716745741" sldId="258"/>
            <ac:spMk id="24" creationId="{627DC552-42AA-0009-C51B-D33D8918A149}"/>
          </ac:spMkLst>
        </pc:spChg>
        <pc:picChg chg="add mod">
          <ac:chgData name="Ada Wojterska" userId="85b3cf179b97dd47" providerId="LiveId" clId="{5D91CD06-F987-4166-ACA7-1A1ECF271F76}" dt="2024-12-16T22:28:43.376" v="361" actId="1076"/>
          <ac:picMkLst>
            <pc:docMk/>
            <pc:sldMk cId="716745741" sldId="258"/>
            <ac:picMk id="15" creationId="{3CC5075F-97A3-4635-1DAB-73832B4ADBEF}"/>
          </ac:picMkLst>
        </pc:picChg>
        <pc:picChg chg="add mod modCrop">
          <ac:chgData name="Ada Wojterska" userId="85b3cf179b97dd47" providerId="LiveId" clId="{5D91CD06-F987-4166-ACA7-1A1ECF271F76}" dt="2024-12-16T22:28:38.346" v="360" actId="1076"/>
          <ac:picMkLst>
            <pc:docMk/>
            <pc:sldMk cId="716745741" sldId="258"/>
            <ac:picMk id="16" creationId="{6561A494-F5C9-C8BA-68DB-940B569E35F7}"/>
          </ac:picMkLst>
        </pc:picChg>
        <pc:picChg chg="add mod modCrop">
          <ac:chgData name="Ada Wojterska" userId="85b3cf179b97dd47" providerId="LiveId" clId="{5D91CD06-F987-4166-ACA7-1A1ECF271F76}" dt="2024-12-16T22:28:53.794" v="365" actId="14100"/>
          <ac:picMkLst>
            <pc:docMk/>
            <pc:sldMk cId="716745741" sldId="258"/>
            <ac:picMk id="17" creationId="{C7719A7F-8CB1-BC52-D938-5AC6EC2E5F6C}"/>
          </ac:picMkLst>
        </pc:picChg>
        <pc:picChg chg="add mod">
          <ac:chgData name="Ada Wojterska" userId="85b3cf179b97dd47" providerId="LiveId" clId="{5D91CD06-F987-4166-ACA7-1A1ECF271F76}" dt="2024-12-16T22:28:31.062" v="359" actId="1076"/>
          <ac:picMkLst>
            <pc:docMk/>
            <pc:sldMk cId="716745741" sldId="258"/>
            <ac:picMk id="18" creationId="{634015B1-CD88-F911-670B-1EADBD116AFB}"/>
          </ac:picMkLst>
        </pc:picChg>
        <pc:cxnChg chg="add mod">
          <ac:chgData name="Ada Wojterska" userId="85b3cf179b97dd47" providerId="LiveId" clId="{5D91CD06-F987-4166-ACA7-1A1ECF271F76}" dt="2024-12-16T22:22:12.719" v="296" actId="1076"/>
          <ac:cxnSpMkLst>
            <pc:docMk/>
            <pc:sldMk cId="716745741" sldId="258"/>
            <ac:cxnSpMk id="5" creationId="{14518154-B552-8CAE-E8E5-8811FB53FB44}"/>
          </ac:cxnSpMkLst>
        </pc:cxnChg>
        <pc:cxnChg chg="add mod">
          <ac:chgData name="Ada Wojterska" userId="85b3cf179b97dd47" providerId="LiveId" clId="{5D91CD06-F987-4166-ACA7-1A1ECF271F76}" dt="2024-12-16T22:30:26.349" v="389" actId="1076"/>
          <ac:cxnSpMkLst>
            <pc:docMk/>
            <pc:sldMk cId="716745741" sldId="258"/>
            <ac:cxnSpMk id="21" creationId="{F6C29843-A1FB-637F-1A90-97F0CC67B04B}"/>
          </ac:cxnSpMkLst>
        </pc:cxnChg>
        <pc:cxnChg chg="add mod">
          <ac:chgData name="Ada Wojterska" userId="85b3cf179b97dd47" providerId="LiveId" clId="{5D91CD06-F987-4166-ACA7-1A1ECF271F76}" dt="2024-12-16T22:31:44.606" v="438" actId="1076"/>
          <ac:cxnSpMkLst>
            <pc:docMk/>
            <pc:sldMk cId="716745741" sldId="258"/>
            <ac:cxnSpMk id="23" creationId="{33FD9DEC-6F43-5061-0B88-74F65E9C03C5}"/>
          </ac:cxnSpMkLst>
        </pc:cxnChg>
        <pc:cxnChg chg="add mod">
          <ac:chgData name="Ada Wojterska" userId="85b3cf179b97dd47" providerId="LiveId" clId="{5D91CD06-F987-4166-ACA7-1A1ECF271F76}" dt="2024-12-16T22:32:26.171" v="461" actId="1076"/>
          <ac:cxnSpMkLst>
            <pc:docMk/>
            <pc:sldMk cId="716745741" sldId="258"/>
            <ac:cxnSpMk id="25" creationId="{905A0E32-F96D-5782-9564-176875581C66}"/>
          </ac:cxnSpMkLst>
        </pc:cxnChg>
      </pc:sldChg>
      <pc:sldChg chg="addSp delSp modSp add mod">
        <pc:chgData name="Ada Wojterska" userId="85b3cf179b97dd47" providerId="LiveId" clId="{5D91CD06-F987-4166-ACA7-1A1ECF271F76}" dt="2024-12-16T22:47:11.389" v="734" actId="1076"/>
        <pc:sldMkLst>
          <pc:docMk/>
          <pc:sldMk cId="739523582" sldId="259"/>
        </pc:sldMkLst>
        <pc:spChg chg="mod">
          <ac:chgData name="Ada Wojterska" userId="85b3cf179b97dd47" providerId="LiveId" clId="{5D91CD06-F987-4166-ACA7-1A1ECF271F76}" dt="2024-12-16T22:38:44.515" v="563" actId="1076"/>
          <ac:spMkLst>
            <pc:docMk/>
            <pc:sldMk cId="739523582" sldId="259"/>
            <ac:spMk id="2" creationId="{2A14E998-B722-3FEE-8E86-9A0A7E1AC73B}"/>
          </ac:spMkLst>
        </pc:spChg>
        <pc:spChg chg="add mod">
          <ac:chgData name="Ada Wojterska" userId="85b3cf179b97dd47" providerId="LiveId" clId="{5D91CD06-F987-4166-ACA7-1A1ECF271F76}" dt="2024-12-16T22:42:35.101" v="598" actId="1076"/>
          <ac:spMkLst>
            <pc:docMk/>
            <pc:sldMk cId="739523582" sldId="259"/>
            <ac:spMk id="9" creationId="{74B7EF79-F0D9-8998-141B-1F1CEE43FA33}"/>
          </ac:spMkLst>
        </pc:spChg>
        <pc:spChg chg="mod">
          <ac:chgData name="Ada Wojterska" userId="85b3cf179b97dd47" providerId="LiveId" clId="{5D91CD06-F987-4166-ACA7-1A1ECF271F76}" dt="2024-12-16T22:42:30.653" v="596" actId="1076"/>
          <ac:spMkLst>
            <pc:docMk/>
            <pc:sldMk cId="739523582" sldId="259"/>
            <ac:spMk id="11" creationId="{F54F18ED-29C2-1825-3DC1-86F8ADC220DD}"/>
          </ac:spMkLst>
        </pc:spChg>
        <pc:spChg chg="mod">
          <ac:chgData name="Ada Wojterska" userId="85b3cf179b97dd47" providerId="LiveId" clId="{5D91CD06-F987-4166-ACA7-1A1ECF271F76}" dt="2024-12-16T22:44:11.525" v="656" actId="1076"/>
          <ac:spMkLst>
            <pc:docMk/>
            <pc:sldMk cId="739523582" sldId="259"/>
            <ac:spMk id="13" creationId="{452CC788-9937-3C3D-414C-DCACBD3016E9}"/>
          </ac:spMkLst>
        </pc:spChg>
        <pc:spChg chg="add mod">
          <ac:chgData name="Ada Wojterska" userId="85b3cf179b97dd47" providerId="LiveId" clId="{5D91CD06-F987-4166-ACA7-1A1ECF271F76}" dt="2024-12-16T22:47:11.389" v="734" actId="1076"/>
          <ac:spMkLst>
            <pc:docMk/>
            <pc:sldMk cId="739523582" sldId="259"/>
            <ac:spMk id="20" creationId="{82DED4D0-265D-05CC-8644-C1F80D3350CB}"/>
          </ac:spMkLst>
        </pc:spChg>
        <pc:spChg chg="mod">
          <ac:chgData name="Ada Wojterska" userId="85b3cf179b97dd47" providerId="LiveId" clId="{5D91CD06-F987-4166-ACA7-1A1ECF271F76}" dt="2024-12-16T22:43:17.690" v="648" actId="20577"/>
          <ac:spMkLst>
            <pc:docMk/>
            <pc:sldMk cId="739523582" sldId="259"/>
            <ac:spMk id="22" creationId="{C3711724-457C-006E-1FEC-EEB7D31F8317}"/>
          </ac:spMkLst>
        </pc:spChg>
        <pc:picChg chg="add mod">
          <ac:chgData name="Ada Wojterska" userId="85b3cf179b97dd47" providerId="LiveId" clId="{5D91CD06-F987-4166-ACA7-1A1ECF271F76}" dt="2024-12-16T22:42:32.620" v="597" actId="1076"/>
          <ac:picMkLst>
            <pc:docMk/>
            <pc:sldMk cId="739523582" sldId="259"/>
            <ac:picMk id="6" creationId="{3CB222AC-FC1E-89F5-4F2D-4940C4120C4C}"/>
          </ac:picMkLst>
        </pc:picChg>
        <pc:picChg chg="add mod modCrop">
          <ac:chgData name="Ada Wojterska" userId="85b3cf179b97dd47" providerId="LiveId" clId="{5D91CD06-F987-4166-ACA7-1A1ECF271F76}" dt="2024-12-16T22:42:38.265" v="599" actId="1076"/>
          <ac:picMkLst>
            <pc:docMk/>
            <pc:sldMk cId="739523582" sldId="259"/>
            <ac:picMk id="7" creationId="{DF4E54FE-2810-BF28-15BD-CE8F3722BA67}"/>
          </ac:picMkLst>
        </pc:picChg>
        <pc:picChg chg="add mod">
          <ac:chgData name="Ada Wojterska" userId="85b3cf179b97dd47" providerId="LiveId" clId="{5D91CD06-F987-4166-ACA7-1A1ECF271F76}" dt="2024-12-16T22:45:09.591" v="663" actId="1076"/>
          <ac:picMkLst>
            <pc:docMk/>
            <pc:sldMk cId="739523582" sldId="259"/>
            <ac:picMk id="12" creationId="{EEEE8BCD-BE77-26A4-503B-43B30FC8B89A}"/>
          </ac:picMkLst>
        </pc:picChg>
        <pc:cxnChg chg="mod">
          <ac:chgData name="Ada Wojterska" userId="85b3cf179b97dd47" providerId="LiveId" clId="{5D91CD06-F987-4166-ACA7-1A1ECF271F76}" dt="2024-12-16T22:38:32.397" v="561" actId="1076"/>
          <ac:cxnSpMkLst>
            <pc:docMk/>
            <pc:sldMk cId="739523582" sldId="259"/>
            <ac:cxnSpMk id="5" creationId="{8D7A20AD-EC25-1CDB-3AE5-48A4A370DC78}"/>
          </ac:cxnSpMkLst>
        </pc:cxnChg>
        <pc:cxnChg chg="add mod">
          <ac:chgData name="Ada Wojterska" userId="85b3cf179b97dd47" providerId="LiveId" clId="{5D91CD06-F987-4166-ACA7-1A1ECF271F76}" dt="2024-12-16T22:43:36.599" v="650" actId="1076"/>
          <ac:cxnSpMkLst>
            <pc:docMk/>
            <pc:sldMk cId="739523582" sldId="259"/>
            <ac:cxnSpMk id="10" creationId="{82ADF3FB-ADAD-05CA-4957-20E01A6033B9}"/>
          </ac:cxnSpMkLst>
        </pc:cxnChg>
        <pc:cxnChg chg="add mod">
          <ac:chgData name="Ada Wojterska" userId="85b3cf179b97dd47" providerId="LiveId" clId="{5D91CD06-F987-4166-ACA7-1A1ECF271F76}" dt="2024-12-16T22:47:06.317" v="733" actId="1076"/>
          <ac:cxnSpMkLst>
            <pc:docMk/>
            <pc:sldMk cId="739523582" sldId="259"/>
            <ac:cxnSpMk id="26" creationId="{27FAEFD9-850C-0A6A-5A79-6393F0B7E2A5}"/>
          </ac:cxnSpMkLst>
        </pc:cxnChg>
      </pc:sldChg>
      <pc:sldChg chg="addSp delSp modSp add mod ord">
        <pc:chgData name="Ada Wojterska" userId="85b3cf179b97dd47" providerId="LiveId" clId="{5D91CD06-F987-4166-ACA7-1A1ECF271F76}" dt="2024-12-16T23:02:14.002" v="854" actId="20577"/>
        <pc:sldMkLst>
          <pc:docMk/>
          <pc:sldMk cId="4274497123" sldId="260"/>
        </pc:sldMkLst>
        <pc:spChg chg="mod">
          <ac:chgData name="Ada Wojterska" userId="85b3cf179b97dd47" providerId="LiveId" clId="{5D91CD06-F987-4166-ACA7-1A1ECF271F76}" dt="2024-12-16T23:02:14.002" v="854" actId="20577"/>
          <ac:spMkLst>
            <pc:docMk/>
            <pc:sldMk cId="4274497123" sldId="260"/>
            <ac:spMk id="2" creationId="{12E4FB9E-097B-49A7-763F-BB8CD5D9C3C9}"/>
          </ac:spMkLst>
        </pc:spChg>
        <pc:spChg chg="mod">
          <ac:chgData name="Ada Wojterska" userId="85b3cf179b97dd47" providerId="LiveId" clId="{5D91CD06-F987-4166-ACA7-1A1ECF271F76}" dt="2024-12-16T23:01:22.213" v="849" actId="1076"/>
          <ac:spMkLst>
            <pc:docMk/>
            <pc:sldMk cId="4274497123" sldId="260"/>
            <ac:spMk id="19" creationId="{652BC493-7205-6790-DF76-087B135BAD5B}"/>
          </ac:spMkLst>
        </pc:spChg>
        <pc:picChg chg="add mod">
          <ac:chgData name="Ada Wojterska" userId="85b3cf179b97dd47" providerId="LiveId" clId="{5D91CD06-F987-4166-ACA7-1A1ECF271F76}" dt="2024-12-16T23:00:30.570" v="774" actId="1076"/>
          <ac:picMkLst>
            <pc:docMk/>
            <pc:sldMk cId="4274497123" sldId="260"/>
            <ac:picMk id="3" creationId="{F7276FAB-E2F9-E1AD-A19C-BC2AB57DEFAC}"/>
          </ac:picMkLst>
        </pc:picChg>
        <pc:cxnChg chg="mod">
          <ac:chgData name="Ada Wojterska" userId="85b3cf179b97dd47" providerId="LiveId" clId="{5D91CD06-F987-4166-ACA7-1A1ECF271F76}" dt="2024-12-16T23:00:54.013" v="779" actId="1076"/>
          <ac:cxnSpMkLst>
            <pc:docMk/>
            <pc:sldMk cId="4274497123" sldId="260"/>
            <ac:cxnSpMk id="21" creationId="{6757BD13-033B-FF37-D69A-03C9427447D0}"/>
          </ac:cxnSpMkLst>
        </pc:cxnChg>
      </pc:sldChg>
      <pc:sldChg chg="addSp delSp modSp add mod">
        <pc:chgData name="Ada Wojterska" userId="85b3cf179b97dd47" providerId="LiveId" clId="{5D91CD06-F987-4166-ACA7-1A1ECF271F76}" dt="2024-12-16T23:11:58.821" v="1125" actId="20577"/>
        <pc:sldMkLst>
          <pc:docMk/>
          <pc:sldMk cId="1017841938" sldId="261"/>
        </pc:sldMkLst>
        <pc:spChg chg="mod">
          <ac:chgData name="Ada Wojterska" userId="85b3cf179b97dd47" providerId="LiveId" clId="{5D91CD06-F987-4166-ACA7-1A1ECF271F76}" dt="2024-12-16T23:08:20.552" v="897" actId="1076"/>
          <ac:spMkLst>
            <pc:docMk/>
            <pc:sldMk cId="1017841938" sldId="261"/>
            <ac:spMk id="2" creationId="{AB9D21A3-A957-FA5D-EDEF-E0F9223EE8C5}"/>
          </ac:spMkLst>
        </pc:spChg>
        <pc:spChg chg="add mod">
          <ac:chgData name="Ada Wojterska" userId="85b3cf179b97dd47" providerId="LiveId" clId="{5D91CD06-F987-4166-ACA7-1A1ECF271F76}" dt="2024-12-16T23:10:18.346" v="961" actId="1076"/>
          <ac:spMkLst>
            <pc:docMk/>
            <pc:sldMk cId="1017841938" sldId="261"/>
            <ac:spMk id="5" creationId="{5F7BA301-DCBD-9F9C-D496-5A912746C909}"/>
          </ac:spMkLst>
        </pc:spChg>
        <pc:spChg chg="mod">
          <ac:chgData name="Ada Wojterska" userId="85b3cf179b97dd47" providerId="LiveId" clId="{5D91CD06-F987-4166-ACA7-1A1ECF271F76}" dt="2024-12-16T23:11:58.821" v="1125" actId="20577"/>
          <ac:spMkLst>
            <pc:docMk/>
            <pc:sldMk cId="1017841938" sldId="261"/>
            <ac:spMk id="19" creationId="{51F1C1BA-5CE8-1186-0C93-74BEE1D70D28}"/>
          </ac:spMkLst>
        </pc:spChg>
        <pc:picChg chg="add mod">
          <ac:chgData name="Ada Wojterska" userId="85b3cf179b97dd47" providerId="LiveId" clId="{5D91CD06-F987-4166-ACA7-1A1ECF271F76}" dt="2024-12-16T23:10:42.684" v="964" actId="1076"/>
          <ac:picMkLst>
            <pc:docMk/>
            <pc:sldMk cId="1017841938" sldId="261"/>
            <ac:picMk id="6" creationId="{1AC8DFCA-573E-794B-7980-08AC790C93EE}"/>
          </ac:picMkLst>
        </pc:picChg>
        <pc:cxnChg chg="mod">
          <ac:chgData name="Ada Wojterska" userId="85b3cf179b97dd47" providerId="LiveId" clId="{5D91CD06-F987-4166-ACA7-1A1ECF271F76}" dt="2024-12-16T23:10:46.559" v="965" actId="1076"/>
          <ac:cxnSpMkLst>
            <pc:docMk/>
            <pc:sldMk cId="1017841938" sldId="261"/>
            <ac:cxnSpMk id="21" creationId="{96A703DD-CAD3-E871-E0E2-2F58BDC17026}"/>
          </ac:cxnSpMkLst>
        </pc:cxnChg>
      </pc:sldChg>
      <pc:sldChg chg="addSp delSp modSp add mod ord">
        <pc:chgData name="Ada Wojterska" userId="85b3cf179b97dd47" providerId="LiveId" clId="{5D91CD06-F987-4166-ACA7-1A1ECF271F76}" dt="2024-12-16T23:30:59.207" v="1223" actId="20577"/>
        <pc:sldMkLst>
          <pc:docMk/>
          <pc:sldMk cId="3909323377" sldId="262"/>
        </pc:sldMkLst>
        <pc:spChg chg="mod">
          <ac:chgData name="Ada Wojterska" userId="85b3cf179b97dd47" providerId="LiveId" clId="{5D91CD06-F987-4166-ACA7-1A1ECF271F76}" dt="2024-12-16T23:24:55.122" v="1154" actId="1076"/>
          <ac:spMkLst>
            <pc:docMk/>
            <pc:sldMk cId="3909323377" sldId="262"/>
            <ac:spMk id="2" creationId="{5DF0A035-760B-67E6-8E5C-F1814CB64CB4}"/>
          </ac:spMkLst>
        </pc:spChg>
        <pc:spChg chg="mod">
          <ac:chgData name="Ada Wojterska" userId="85b3cf179b97dd47" providerId="LiveId" clId="{5D91CD06-F987-4166-ACA7-1A1ECF271F76}" dt="2024-12-16T23:24:44.781" v="1152" actId="1076"/>
          <ac:spMkLst>
            <pc:docMk/>
            <pc:sldMk cId="3909323377" sldId="262"/>
            <ac:spMk id="4" creationId="{59B9F490-7403-88E5-1590-56D67A59B44C}"/>
          </ac:spMkLst>
        </pc:spChg>
        <pc:spChg chg="add mod">
          <ac:chgData name="Ada Wojterska" userId="85b3cf179b97dd47" providerId="LiveId" clId="{5D91CD06-F987-4166-ACA7-1A1ECF271F76}" dt="2024-12-16T23:29:34.769" v="1197" actId="1076"/>
          <ac:spMkLst>
            <pc:docMk/>
            <pc:sldMk cId="3909323377" sldId="262"/>
            <ac:spMk id="14" creationId="{05D51FEC-07AD-5FF1-C581-DEC871288C28}"/>
          </ac:spMkLst>
        </pc:spChg>
        <pc:spChg chg="add mod">
          <ac:chgData name="Ada Wojterska" userId="85b3cf179b97dd47" providerId="LiveId" clId="{5D91CD06-F987-4166-ACA7-1A1ECF271F76}" dt="2024-12-16T23:30:44.656" v="1214" actId="1076"/>
          <ac:spMkLst>
            <pc:docMk/>
            <pc:sldMk cId="3909323377" sldId="262"/>
            <ac:spMk id="19" creationId="{EDD292A3-4296-1780-9845-F577B32906A9}"/>
          </ac:spMkLst>
        </pc:spChg>
        <pc:spChg chg="add mod">
          <ac:chgData name="Ada Wojterska" userId="85b3cf179b97dd47" providerId="LiveId" clId="{5D91CD06-F987-4166-ACA7-1A1ECF271F76}" dt="2024-12-16T23:30:59.207" v="1223" actId="20577"/>
          <ac:spMkLst>
            <pc:docMk/>
            <pc:sldMk cId="3909323377" sldId="262"/>
            <ac:spMk id="23" creationId="{5DF2665B-C03D-5F15-9B68-D80FBD6E4BD9}"/>
          </ac:spMkLst>
        </pc:spChg>
        <pc:picChg chg="add mod">
          <ac:chgData name="Ada Wojterska" userId="85b3cf179b97dd47" providerId="LiveId" clId="{5D91CD06-F987-4166-ACA7-1A1ECF271F76}" dt="2024-12-16T23:29:31.251" v="1196" actId="1076"/>
          <ac:picMkLst>
            <pc:docMk/>
            <pc:sldMk cId="3909323377" sldId="262"/>
            <ac:picMk id="3" creationId="{B820E918-C7F3-A6EB-2BB9-F0AA52A9E2DD}"/>
          </ac:picMkLst>
        </pc:picChg>
        <pc:picChg chg="add mod">
          <ac:chgData name="Ada Wojterska" userId="85b3cf179b97dd47" providerId="LiveId" clId="{5D91CD06-F987-4166-ACA7-1A1ECF271F76}" dt="2024-12-16T23:29:39.695" v="1199" actId="1076"/>
          <ac:picMkLst>
            <pc:docMk/>
            <pc:sldMk cId="3909323377" sldId="262"/>
            <ac:picMk id="15" creationId="{EEB6E038-1062-0DE1-3A5B-83854EC47E6C}"/>
          </ac:picMkLst>
        </pc:picChg>
        <pc:picChg chg="add mod">
          <ac:chgData name="Ada Wojterska" userId="85b3cf179b97dd47" providerId="LiveId" clId="{5D91CD06-F987-4166-ACA7-1A1ECF271F76}" dt="2024-12-16T23:29:44.632" v="1200" actId="1076"/>
          <ac:picMkLst>
            <pc:docMk/>
            <pc:sldMk cId="3909323377" sldId="262"/>
            <ac:picMk id="16" creationId="{70FE7638-63B4-FB30-2864-87816561A528}"/>
          </ac:picMkLst>
        </pc:picChg>
        <pc:cxnChg chg="mod">
          <ac:chgData name="Ada Wojterska" userId="85b3cf179b97dd47" providerId="LiveId" clId="{5D91CD06-F987-4166-ACA7-1A1ECF271F76}" dt="2024-12-16T23:29:38.299" v="1198" actId="1076"/>
          <ac:cxnSpMkLst>
            <pc:docMk/>
            <pc:sldMk cId="3909323377" sldId="262"/>
            <ac:cxnSpMk id="5" creationId="{7F49FDD5-A2BB-6105-F7CF-70F74D7C2494}"/>
          </ac:cxnSpMkLst>
        </pc:cxnChg>
      </pc:sldChg>
    </pc:docChg>
  </pc:docChgLst>
  <pc:docChgLst>
    <pc:chgData name="Ada Wojterska" userId="85b3cf179b97dd47" providerId="LiveId" clId="{F3FF7E4A-AFA5-47D5-9A00-E4C3ACF48994}"/>
    <pc:docChg chg="modSld">
      <pc:chgData name="Ada Wojterska" userId="85b3cf179b97dd47" providerId="LiveId" clId="{F3FF7E4A-AFA5-47D5-9A00-E4C3ACF48994}" dt="2025-01-13T21:38:30.659" v="0" actId="1076"/>
      <pc:docMkLst>
        <pc:docMk/>
      </pc:docMkLst>
      <pc:sldChg chg="modSp mod">
        <pc:chgData name="Ada Wojterska" userId="85b3cf179b97dd47" providerId="LiveId" clId="{F3FF7E4A-AFA5-47D5-9A00-E4C3ACF48994}" dt="2025-01-13T21:38:30.659" v="0" actId="1076"/>
        <pc:sldMkLst>
          <pc:docMk/>
          <pc:sldMk cId="3193604802" sldId="256"/>
        </pc:sldMkLst>
        <pc:picChg chg="mod">
          <ac:chgData name="Ada Wojterska" userId="85b3cf179b97dd47" providerId="LiveId" clId="{F3FF7E4A-AFA5-47D5-9A00-E4C3ACF48994}" dt="2025-01-13T21:38:30.659" v="0" actId="1076"/>
          <ac:picMkLst>
            <pc:docMk/>
            <pc:sldMk cId="3193604802" sldId="256"/>
            <ac:picMk id="7" creationId="{6A0EF015-A3AA-1562-F7F7-6F013317BBD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724A8AA-41B7-2D18-2831-ED40B72AC6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C439444B-AAC2-B764-A6F0-61B92838F0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56E65CD-946C-D762-B7FF-0FD7724F6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5649-5BD7-4B01-B0B1-DEEAF056741A}" type="datetimeFigureOut">
              <a:rPr lang="pl-PL" smtClean="0"/>
              <a:t>13.01.2025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47F5245-9903-ED1C-9EF4-AB6BAA2A6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32A7AAF-5425-9C03-680C-F83E9A568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660FF-4283-452C-8302-5B34FF16F54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05546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42651B6-5564-95BC-1524-94EFBA023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F3EFC8DD-8FA1-EE7C-D851-317E498A57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1D3ABFD-69CC-73B2-1855-D4E3FF91A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5649-5BD7-4B01-B0B1-DEEAF056741A}" type="datetimeFigureOut">
              <a:rPr lang="pl-PL" smtClean="0"/>
              <a:t>13.01.2025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8B6DB6B-89C9-444A-E7B1-84F8507AC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298BE52-99F2-CBA5-50A4-059BECEAC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660FF-4283-452C-8302-5B34FF16F54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71034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88EDB426-BF31-625E-03CD-44DEB1DAEC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269F29E2-34BD-11E3-A40B-7F578A34E9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402C7F7-A25E-50FF-BDDE-3ECAAE79A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5649-5BD7-4B01-B0B1-DEEAF056741A}" type="datetimeFigureOut">
              <a:rPr lang="pl-PL" smtClean="0"/>
              <a:t>13.01.2025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A5E949B-CB18-7C85-2D46-1F9A3C0B5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80FAE76-6539-414F-C76C-E6F3F9FE0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660FF-4283-452C-8302-5B34FF16F54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8945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A9F4FAF-1CB6-F5AF-C860-4FED7487B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884CBC9-35AC-1A39-ED94-CF03982EB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4D0CFAB-D55A-BAD6-0524-4EBFF1CB6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5649-5BD7-4B01-B0B1-DEEAF056741A}" type="datetimeFigureOut">
              <a:rPr lang="pl-PL" smtClean="0"/>
              <a:t>13.01.2025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BEB1DC4-037E-04F1-5ECB-23C1B37CA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C0083F4-8EC0-F2A3-C430-3C34EB200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660FF-4283-452C-8302-5B34FF16F54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70515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34E69F9-5664-AE2F-CC9A-A36718678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855F50FB-B197-BD7A-E708-1F2280210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419DA0C-EF4C-58D4-3111-D5CD83FF6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5649-5BD7-4B01-B0B1-DEEAF056741A}" type="datetimeFigureOut">
              <a:rPr lang="pl-PL" smtClean="0"/>
              <a:t>13.01.2025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D37ECF9-3FB8-F502-0F1F-F7360528E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04BC149-29FB-5802-50AD-F60ED9B37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660FF-4283-452C-8302-5B34FF16F54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40623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391DB94-BF6E-F831-4F4A-989471383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3F56F23-FA67-8680-5E23-0591C1FF06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03C764DB-5B8C-118C-77DF-315E150B45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083D69F4-B02F-7A9D-BEBC-40E5509A5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5649-5BD7-4B01-B0B1-DEEAF056741A}" type="datetimeFigureOut">
              <a:rPr lang="pl-PL" smtClean="0"/>
              <a:t>13.01.2025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AA3CCFFD-01F4-7EA1-214A-17A67137C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F0BA2920-DE38-BD75-5D7A-1F152DE8C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660FF-4283-452C-8302-5B34FF16F54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53602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AA0D5B4-207D-C5D5-CAFA-04402EB9A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0618CED8-EC78-7A71-B267-C92A87AD7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914DB80E-0680-0E2F-B34B-7A56B3E389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74762217-5743-4D99-CE37-BE6DF450E0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A3E9E05F-A9C0-B05E-DAD6-E77AFE91DD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6A0DB7EA-3FB1-7B10-9CC3-034CEE6DC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5649-5BD7-4B01-B0B1-DEEAF056741A}" type="datetimeFigureOut">
              <a:rPr lang="pl-PL" smtClean="0"/>
              <a:t>13.01.2025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ECC7FC15-345D-F3A1-C184-53013DB5E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695E898F-4E41-6E41-AB55-6258588C5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660FF-4283-452C-8302-5B34FF16F54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48689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DBF45BE-392B-2B36-5865-67178D2EA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1F9080BA-B3BB-80F0-9438-7DCEAB03C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5649-5BD7-4B01-B0B1-DEEAF056741A}" type="datetimeFigureOut">
              <a:rPr lang="pl-PL" smtClean="0"/>
              <a:t>13.01.2025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187962FE-52B5-B77D-0A6E-18BA04D49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67A64DE1-4B4D-D473-BB5A-7AC34A9D4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660FF-4283-452C-8302-5B34FF16F54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46961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660CF7B6-D129-30F4-E5C8-325E12229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5649-5BD7-4B01-B0B1-DEEAF056741A}" type="datetimeFigureOut">
              <a:rPr lang="pl-PL" smtClean="0"/>
              <a:t>13.01.2025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85FBC18B-6F82-1033-8240-CE6EB96D4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0A867EF4-4F20-30B2-E240-4EEE05576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660FF-4283-452C-8302-5B34FF16F54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24115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79B9CEB-B650-AAB5-1AC8-6BC618AF4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F0F4569-EF4D-40E1-1975-03DCF591E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DEDFB501-E353-79A9-B3F1-B1A12A34D1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A23DFA3D-060F-EDFA-FBED-6AD75BC40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5649-5BD7-4B01-B0B1-DEEAF056741A}" type="datetimeFigureOut">
              <a:rPr lang="pl-PL" smtClean="0"/>
              <a:t>13.01.2025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E13EB838-E479-A8B6-50D0-6F8A03250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20D9E57B-A99B-C3B9-3371-125984B7C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660FF-4283-452C-8302-5B34FF16F54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18668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1A9D86A-6B09-794D-C8DC-16D39D662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954E6CC0-6023-0F88-B14E-3AAA8FCBF5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230EA7E7-7F2A-5EEA-628B-88E662A646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FF4F6D28-3FE8-3A9A-731E-97BFD0B9D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5649-5BD7-4B01-B0B1-DEEAF056741A}" type="datetimeFigureOut">
              <a:rPr lang="pl-PL" smtClean="0"/>
              <a:t>13.01.2025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CAF8DAAF-95C2-7EC1-BD64-9F5EB7F80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A3067EC6-0243-7F12-0043-3CC190043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660FF-4283-452C-8302-5B34FF16F54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58055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1BB23CAF-0966-ABF7-EDB2-6BF595852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A702D90-76C5-2276-C9F6-3B3313D1E1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7DCA333-EA5D-2B01-5911-01A87FD728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BD5649-5BD7-4B01-B0B1-DEEAF056741A}" type="datetimeFigureOut">
              <a:rPr lang="pl-PL" smtClean="0"/>
              <a:t>13.01.2025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D976F83-56A3-9120-CC1B-4493A6CC54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7284E4F-552D-103C-7783-171CE840B5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E660FF-4283-452C-8302-5B34FF16F54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40601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1.jpe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4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9BE69608-9B3D-99B1-E0E9-9ECDEE032F9D}"/>
              </a:ext>
            </a:extLst>
          </p:cNvPr>
          <p:cNvSpPr/>
          <p:nvPr/>
        </p:nvSpPr>
        <p:spPr>
          <a:xfrm>
            <a:off x="408317" y="432191"/>
            <a:ext cx="11375366" cy="1833161"/>
          </a:xfrm>
          <a:prstGeom prst="rect">
            <a:avLst/>
          </a:prstGeom>
          <a:solidFill>
            <a:srgbClr val="D4D4E8"/>
          </a:solidFill>
          <a:ln>
            <a:solidFill>
              <a:srgbClr val="D4D4E8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ytuł 1">
                <a:extLst>
                  <a:ext uri="{FF2B5EF4-FFF2-40B4-BE49-F238E27FC236}">
                    <a16:creationId xmlns:a16="http://schemas.microsoft.com/office/drawing/2014/main" id="{14FA41F6-D921-6E2D-F727-07794752117E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1524000" y="271370"/>
                <a:ext cx="9144000" cy="2760898"/>
              </a:xfrm>
            </p:spPr>
            <p:txBody>
              <a:bodyPr>
                <a:normAutofit fontScale="90000"/>
              </a:bodyPr>
              <a:lstStyle/>
              <a:p>
                <a:pPr>
                  <a:lnSpc>
                    <a:spcPct val="120000"/>
                  </a:lnSpc>
                </a:pPr>
                <a:br>
                  <a:rPr lang="pl-PL" sz="1800" b="1" kern="100" dirty="0">
                    <a:solidFill>
                      <a:srgbClr val="544266"/>
                    </a:solidFill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</a:br>
                <a:br>
                  <a:rPr lang="pl-PL" sz="1800" b="1" kern="100" dirty="0">
                    <a:solidFill>
                      <a:srgbClr val="544266"/>
                    </a:solidFill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</a:br>
                <a:br>
                  <a:rPr lang="pl-PL" sz="1800" b="1" kern="100" dirty="0">
                    <a:solidFill>
                      <a:srgbClr val="544266"/>
                    </a:solidFill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</a:br>
                <a:br>
                  <a:rPr lang="pl-PL" sz="1800" b="1" kern="100" dirty="0">
                    <a:solidFill>
                      <a:srgbClr val="544266"/>
                    </a:solidFill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</a:br>
                <a:br>
                  <a:rPr lang="pl-PL" sz="1800" b="1" kern="100" dirty="0">
                    <a:solidFill>
                      <a:srgbClr val="544266"/>
                    </a:solidFill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</a:br>
                <a:br>
                  <a:rPr lang="pl-PL" sz="1800" b="1" kern="100" dirty="0">
                    <a:solidFill>
                      <a:srgbClr val="544266"/>
                    </a:solidFill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</a:br>
                <a:r>
                  <a:rPr lang="pl-PL" sz="1800" b="1" kern="100" dirty="0">
                    <a:solidFill>
                      <a:srgbClr val="544266"/>
                    </a:solidFill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Metody numeryczne, projekt nr 1</a:t>
                </a:r>
                <a:br>
                  <a:rPr lang="pl-PL" sz="1800" b="1" kern="100" dirty="0">
                    <a:solidFill>
                      <a:srgbClr val="544266"/>
                    </a:solidFill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</a:br>
                <a:r>
                  <a:rPr lang="pl-PL" sz="1800" b="1" kern="100" dirty="0">
                    <a:solidFill>
                      <a:srgbClr val="544266"/>
                    </a:solidFill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Ada Wojterska</a:t>
                </a:r>
                <a:br>
                  <a:rPr lang="pl-PL" sz="1800" b="1" kern="100" dirty="0">
                    <a:solidFill>
                      <a:srgbClr val="544266"/>
                    </a:solidFill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</a:br>
                <a:r>
                  <a:rPr lang="pl-PL" sz="1800" kern="100" dirty="0">
                    <a:solidFill>
                      <a:srgbClr val="544266"/>
                    </a:solidFill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Metoda Newtona wyznaczania zer wielomianów </a:t>
                </a:r>
                <a14:m>
                  <m:oMath xmlns:m="http://schemas.openxmlformats.org/officeDocument/2006/math">
                    <m:r>
                      <a:rPr lang="pl-PL" sz="1800" b="0" i="1" kern="100" smtClean="0">
                        <a:solidFill>
                          <a:srgbClr val="544266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𝑤</m:t>
                    </m:r>
                  </m:oMath>
                </a14:m>
                <a:r>
                  <a:rPr lang="pl-PL" sz="1800" kern="100" dirty="0">
                    <a:solidFill>
                      <a:srgbClr val="544266"/>
                    </a:solidFill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 i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l-PL" sz="1800" i="1" kern="100" smtClean="0">
                            <a:solidFill>
                              <a:srgbClr val="544266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pl-PL" sz="1800" b="0" i="1" kern="100" smtClean="0">
                            <a:solidFill>
                              <a:srgbClr val="544266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p>
                        <m:r>
                          <a:rPr lang="pl-PL" sz="1800" b="0" i="1" kern="100" smtClean="0">
                            <a:solidFill>
                              <a:srgbClr val="544266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l-PL" sz="1800" kern="100" dirty="0">
                    <a:solidFill>
                      <a:srgbClr val="544266"/>
                    </a:solidFill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, gdzie  </a:t>
                </a:r>
                <a14:m>
                  <m:oMath xmlns:m="http://schemas.openxmlformats.org/officeDocument/2006/math">
                    <m:r>
                      <a:rPr lang="pl-PL" sz="1800" b="0" i="1" kern="100">
                        <a:solidFill>
                          <a:srgbClr val="544266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𝑤</m:t>
                    </m:r>
                    <m:d>
                      <m:dPr>
                        <m:ctrlPr>
                          <a:rPr lang="pl-PL" sz="1800" i="1" kern="100">
                            <a:solidFill>
                              <a:srgbClr val="544266"/>
                            </a:solidFill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pl-PL" sz="1800" b="0" i="1" kern="100">
                            <a:solidFill>
                              <a:srgbClr val="544266"/>
                            </a:solidFill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pl-PL" sz="1800" b="0" i="1" kern="100">
                        <a:solidFill>
                          <a:srgbClr val="544266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= </m:t>
                    </m:r>
                    <m:nary>
                      <m:naryPr>
                        <m:chr m:val="∑"/>
                        <m:limLoc m:val="subSup"/>
                        <m:ctrlPr>
                          <a:rPr lang="pl-PL" sz="1800" i="1" kern="100">
                            <a:solidFill>
                              <a:srgbClr val="544266"/>
                            </a:solidFill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pl-PL" sz="1800" b="0" i="1" kern="100">
                            <a:solidFill>
                              <a:srgbClr val="544266"/>
                            </a:solidFill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pl-PL" sz="1800" b="0" i="1" kern="100">
                            <a:solidFill>
                              <a:srgbClr val="544266"/>
                            </a:solidFill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=0</m:t>
                        </m:r>
                      </m:sub>
                      <m:sup>
                        <m:r>
                          <a:rPr lang="pl-PL" sz="1800" b="0" i="1" kern="100">
                            <a:solidFill>
                              <a:srgbClr val="544266"/>
                            </a:solidFill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pl-PL" sz="1800" i="1" kern="100">
                                <a:solidFill>
                                  <a:srgbClr val="544266"/>
                                </a:solidFill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pl-PL" sz="1800" b="0" i="1" kern="100">
                                <a:solidFill>
                                  <a:srgbClr val="544266"/>
                                </a:solidFill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l-PL" sz="1800" b="0" i="1" kern="100">
                                <a:solidFill>
                                  <a:srgbClr val="544266"/>
                                </a:solidFill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sSup>
                      <m:sSupPr>
                        <m:ctrlPr>
                          <a:rPr lang="pl-PL" sz="1800" i="1" kern="100">
                            <a:solidFill>
                              <a:srgbClr val="544266"/>
                            </a:solidFill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pl-PL" sz="1800" b="0" i="1" kern="100">
                            <a:solidFill>
                              <a:srgbClr val="544266"/>
                            </a:solidFill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pl-PL" sz="1800" b="0" i="1" kern="100">
                            <a:solidFill>
                              <a:srgbClr val="544266"/>
                            </a:solidFill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pl-PL" sz="1800" kern="100" dirty="0">
                    <a:solidFill>
                      <a:srgbClr val="544266"/>
                    </a:solidFill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br>
                  <a:rPr lang="pl-PL" sz="1800" kern="100" dirty="0">
                    <a:solidFill>
                      <a:srgbClr val="544266"/>
                    </a:solidFill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pl-PL" sz="1800" kern="100" dirty="0">
                    <a:solidFill>
                      <a:srgbClr val="544266"/>
                    </a:solidFill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(Porównanie szybkości zbieżności w przypadku funkcji o zerach jednokrotnych i dwukrotnych.)                                                                                                                                                                                         Do obliczania wartości wielomianu i jego pochodnej zastosować metodę </a:t>
                </a:r>
                <a:r>
                  <a:rPr lang="pl-PL" sz="1800" kern="100" dirty="0" err="1">
                    <a:solidFill>
                      <a:srgbClr val="544266"/>
                    </a:solidFill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Hornera</a:t>
                </a:r>
                <a:r>
                  <a:rPr lang="pl-PL" sz="1800" kern="100" dirty="0">
                    <a:solidFill>
                      <a:srgbClr val="544266"/>
                    </a:solidFill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br>
                  <a:rPr lang="pl-PL" sz="18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</a:br>
                <a:endParaRPr lang="pl-PL" dirty="0"/>
              </a:p>
            </p:txBody>
          </p:sp>
        </mc:Choice>
        <mc:Fallback xmlns="">
          <p:sp>
            <p:nvSpPr>
              <p:cNvPr id="2" name="Tytuł 1">
                <a:extLst>
                  <a:ext uri="{FF2B5EF4-FFF2-40B4-BE49-F238E27FC236}">
                    <a16:creationId xmlns:a16="http://schemas.microsoft.com/office/drawing/2014/main" id="{14FA41F6-D921-6E2D-F727-0779475211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1524000" y="271370"/>
                <a:ext cx="9144000" cy="2760898"/>
              </a:xfrm>
              <a:blipFill>
                <a:blip r:embed="rId2"/>
                <a:stretch>
                  <a:fillRect r="-1200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pole tekstowe 5">
                <a:extLst>
                  <a:ext uri="{FF2B5EF4-FFF2-40B4-BE49-F238E27FC236}">
                    <a16:creationId xmlns:a16="http://schemas.microsoft.com/office/drawing/2014/main" id="{2DABC6A3-B6F8-BC83-67BE-86F7E07D0162}"/>
                  </a:ext>
                </a:extLst>
              </p:cNvPr>
              <p:cNvSpPr txBox="1"/>
              <p:nvPr/>
            </p:nvSpPr>
            <p:spPr>
              <a:xfrm>
                <a:off x="7834343" y="3110499"/>
                <a:ext cx="3694470" cy="8738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sz="2400" i="1" smtClean="0">
                              <a:solidFill>
                                <a:srgbClr val="5442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2400" i="1">
                              <a:solidFill>
                                <a:srgbClr val="544266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l-PL" sz="2400" i="1">
                              <a:solidFill>
                                <a:srgbClr val="544266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l-PL" sz="2400" i="0">
                              <a:solidFill>
                                <a:srgbClr val="544266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pl-PL" sz="2400" i="0">
                          <a:solidFill>
                            <a:srgbClr val="54426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l-PL" sz="2400" i="1">
                              <a:solidFill>
                                <a:srgbClr val="5442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l-PL" sz="2400" i="1">
                              <a:solidFill>
                                <a:srgbClr val="544266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l-PL" sz="2400" i="1">
                              <a:solidFill>
                                <a:srgbClr val="544266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pl-PL" sz="2400" i="0">
                          <a:solidFill>
                            <a:srgbClr val="544266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l-PL" sz="2400" i="1">
                              <a:solidFill>
                                <a:srgbClr val="54426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l-PL" sz="2400" i="1">
                              <a:solidFill>
                                <a:srgbClr val="544266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l-PL" sz="2400" i="1">
                                  <a:solidFill>
                                    <a:srgbClr val="5442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l-PL" sz="2400" i="1">
                                      <a:solidFill>
                                        <a:srgbClr val="54426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2400" i="1">
                                      <a:solidFill>
                                        <a:srgbClr val="544266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l-PL" sz="2400" i="1">
                                      <a:solidFill>
                                        <a:srgbClr val="544266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pl-PL" sz="2400" i="1">
                                  <a:solidFill>
                                    <a:srgbClr val="5442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l-PL" sz="2400" i="1">
                                  <a:solidFill>
                                    <a:srgbClr val="544266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l-PL" sz="2400" i="0">
                                  <a:solidFill>
                                    <a:srgbClr val="544266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pl-PL" sz="2400" i="1">
                                  <a:solidFill>
                                    <a:srgbClr val="5442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l-PL" sz="2400" i="1">
                                      <a:solidFill>
                                        <a:srgbClr val="54426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l-PL" sz="2400" i="1">
                                      <a:solidFill>
                                        <a:srgbClr val="544266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l-PL" sz="2400" i="1">
                                      <a:solidFill>
                                        <a:srgbClr val="544266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pl-PL" sz="2400" dirty="0"/>
              </a:p>
            </p:txBody>
          </p:sp>
        </mc:Choice>
        <mc:Fallback xmlns="">
          <p:sp>
            <p:nvSpPr>
              <p:cNvPr id="6" name="pole tekstowe 5">
                <a:extLst>
                  <a:ext uri="{FF2B5EF4-FFF2-40B4-BE49-F238E27FC236}">
                    <a16:creationId xmlns:a16="http://schemas.microsoft.com/office/drawing/2014/main" id="{2DABC6A3-B6F8-BC83-67BE-86F7E07D01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4343" y="3110499"/>
                <a:ext cx="3694470" cy="8738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Obraz 6">
            <a:extLst>
              <a:ext uri="{FF2B5EF4-FFF2-40B4-BE49-F238E27FC236}">
                <a16:creationId xmlns:a16="http://schemas.microsoft.com/office/drawing/2014/main" id="{6A0EF015-A3AA-1562-F7F7-6F013317BBD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808" y="2739084"/>
            <a:ext cx="4943475" cy="370713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403D73AC-3BFB-F865-9AE0-50D5693B3AEF}"/>
              </a:ext>
            </a:extLst>
          </p:cNvPr>
          <p:cNvSpPr txBox="1"/>
          <p:nvPr/>
        </p:nvSpPr>
        <p:spPr>
          <a:xfrm>
            <a:off x="7834343" y="4448114"/>
            <a:ext cx="390094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dirty="0">
                <a:solidFill>
                  <a:srgbClr val="544266"/>
                </a:solidFill>
              </a:rPr>
              <a:t>Współczynnik zbieżności p:</a:t>
            </a:r>
          </a:p>
          <a:p>
            <a:endParaRPr lang="pl-PL" sz="1600" dirty="0">
              <a:solidFill>
                <a:srgbClr val="54426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600" dirty="0">
                <a:solidFill>
                  <a:srgbClr val="544266"/>
                </a:solidFill>
              </a:rPr>
              <a:t>Dla pierwiastków jednokrotnych p =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600" dirty="0">
                <a:solidFill>
                  <a:srgbClr val="544266"/>
                </a:solidFill>
              </a:rPr>
              <a:t>Dla pierwiastków wielokrotnych p = 1</a:t>
            </a:r>
          </a:p>
        </p:txBody>
      </p:sp>
    </p:spTree>
    <p:extLst>
      <p:ext uri="{BB962C8B-B14F-4D97-AF65-F5344CB8AC3E}">
        <p14:creationId xmlns:p14="http://schemas.microsoft.com/office/powerpoint/2010/main" val="3193604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264C1E-F117-A529-C2DC-6F230BBD94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430D1F7D-2405-073A-7687-E5E86A596410}"/>
              </a:ext>
            </a:extLst>
          </p:cNvPr>
          <p:cNvSpPr/>
          <p:nvPr/>
        </p:nvSpPr>
        <p:spPr>
          <a:xfrm>
            <a:off x="408317" y="432192"/>
            <a:ext cx="11375366" cy="1011295"/>
          </a:xfrm>
          <a:prstGeom prst="rect">
            <a:avLst/>
          </a:prstGeom>
          <a:solidFill>
            <a:srgbClr val="D4D4E8"/>
          </a:solidFill>
          <a:ln>
            <a:solidFill>
              <a:srgbClr val="D4D4E8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ytuł 1">
                <a:extLst>
                  <a:ext uri="{FF2B5EF4-FFF2-40B4-BE49-F238E27FC236}">
                    <a16:creationId xmlns:a16="http://schemas.microsoft.com/office/drawing/2014/main" id="{B55F2317-B7F2-953B-5EA0-F3E03F7AE2B6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3700732" y="276916"/>
                <a:ext cx="4790536" cy="2185358"/>
              </a:xfrm>
            </p:spPr>
            <p:txBody>
              <a:bodyPr>
                <a:normAutofit fontScale="90000"/>
              </a:bodyPr>
              <a:lstStyle/>
              <a:p>
                <a:pPr>
                  <a:lnSpc>
                    <a:spcPct val="120000"/>
                  </a:lnSpc>
                </a:pPr>
                <a:br>
                  <a:rPr lang="pl-PL" sz="1800" b="1" kern="100" dirty="0">
                    <a:solidFill>
                      <a:srgbClr val="544266"/>
                    </a:solidFill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</a:br>
                <a:br>
                  <a:rPr lang="pl-PL" sz="1800" b="1" kern="100" dirty="0">
                    <a:solidFill>
                      <a:srgbClr val="544266"/>
                    </a:solidFill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</a:br>
                <a:br>
                  <a:rPr lang="pl-PL" sz="1800" b="1" kern="100" dirty="0">
                    <a:solidFill>
                      <a:srgbClr val="544266"/>
                    </a:solidFill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</a:br>
                <a:r>
                  <a:rPr lang="pl-PL" sz="1800" b="1" kern="100" dirty="0">
                    <a:solidFill>
                      <a:srgbClr val="544266"/>
                    </a:solidFill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PRZYPADEK 1 – PODSTAWOWY</a:t>
                </a:r>
                <a:br>
                  <a:rPr lang="pl-PL" sz="1800" b="1" kern="100" dirty="0">
                    <a:solidFill>
                      <a:srgbClr val="544266"/>
                    </a:solidFill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1800" i="1" kern="100" smtClean="0">
                          <a:solidFill>
                            <a:srgbClr val="544266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𝑤</m:t>
                      </m:r>
                      <m:r>
                        <a:rPr lang="pl-PL" sz="1800" i="1" kern="100" smtClean="0">
                          <a:solidFill>
                            <a:srgbClr val="544266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pl-PL" sz="1800" i="1" kern="100" smtClean="0">
                          <a:solidFill>
                            <a:srgbClr val="544266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pl-PL" sz="1800" i="1" kern="100" smtClean="0">
                          <a:solidFill>
                            <a:srgbClr val="544266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 = (</m:t>
                      </m:r>
                      <m:r>
                        <a:rPr lang="pl-PL" sz="1800" i="1" kern="100" smtClean="0">
                          <a:solidFill>
                            <a:srgbClr val="544266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pl-PL" sz="1800" i="1" kern="100" smtClean="0">
                          <a:solidFill>
                            <a:srgbClr val="544266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−1)(</m:t>
                      </m:r>
                      <m:r>
                        <a:rPr lang="pl-PL" sz="1800" i="1" kern="100" smtClean="0">
                          <a:solidFill>
                            <a:srgbClr val="544266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pl-PL" sz="1800" i="1" kern="100" smtClean="0">
                          <a:solidFill>
                            <a:srgbClr val="544266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−2)(</m:t>
                      </m:r>
                      <m:r>
                        <a:rPr lang="pl-PL" sz="1800" i="1" kern="100" smtClean="0">
                          <a:solidFill>
                            <a:srgbClr val="544266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pl-PL" sz="1800" i="1" kern="100" smtClean="0">
                          <a:solidFill>
                            <a:srgbClr val="544266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−3)(</m:t>
                      </m:r>
                      <m:r>
                        <a:rPr lang="pl-PL" sz="1800" i="1" kern="100" smtClean="0">
                          <a:solidFill>
                            <a:srgbClr val="544266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pl-PL" sz="1800" i="1" kern="100" smtClean="0">
                          <a:solidFill>
                            <a:srgbClr val="544266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−4)(</m:t>
                      </m:r>
                      <m:r>
                        <a:rPr lang="pl-PL" sz="1800" i="1" kern="100" smtClean="0">
                          <a:solidFill>
                            <a:srgbClr val="544266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pl-PL" sz="1800" i="1" kern="100" smtClean="0">
                          <a:solidFill>
                            <a:srgbClr val="544266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−5)</m:t>
                      </m:r>
                    </m:oMath>
                  </m:oMathPara>
                </a14:m>
                <a:br>
                  <a:rPr lang="pl-PL" sz="18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</a:br>
                <a:br>
                  <a:rPr lang="pl-PL" sz="1800" b="1" kern="100" dirty="0">
                    <a:solidFill>
                      <a:srgbClr val="544266"/>
                    </a:solidFill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</a:br>
                <a:endParaRPr lang="pl-PL" dirty="0"/>
              </a:p>
            </p:txBody>
          </p:sp>
        </mc:Choice>
        <mc:Fallback xmlns="">
          <p:sp>
            <p:nvSpPr>
              <p:cNvPr id="2" name="Tytuł 1">
                <a:extLst>
                  <a:ext uri="{FF2B5EF4-FFF2-40B4-BE49-F238E27FC236}">
                    <a16:creationId xmlns:a16="http://schemas.microsoft.com/office/drawing/2014/main" id="{B55F2317-B7F2-953B-5EA0-F3E03F7AE2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3700732" y="276916"/>
                <a:ext cx="4790536" cy="218535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Łącznik prosty 4">
            <a:extLst>
              <a:ext uri="{FF2B5EF4-FFF2-40B4-BE49-F238E27FC236}">
                <a16:creationId xmlns:a16="http://schemas.microsoft.com/office/drawing/2014/main" id="{14518154-B552-8CAE-E8E5-8811FB53FB44}"/>
              </a:ext>
            </a:extLst>
          </p:cNvPr>
          <p:cNvCxnSpPr/>
          <p:nvPr/>
        </p:nvCxnSpPr>
        <p:spPr>
          <a:xfrm>
            <a:off x="6101751" y="1667774"/>
            <a:ext cx="0" cy="4905555"/>
          </a:xfrm>
          <a:prstGeom prst="line">
            <a:avLst/>
          </a:prstGeom>
          <a:ln>
            <a:solidFill>
              <a:srgbClr val="5442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pole tekstowe 10">
                <a:extLst>
                  <a:ext uri="{FF2B5EF4-FFF2-40B4-BE49-F238E27FC236}">
                    <a16:creationId xmlns:a16="http://schemas.microsoft.com/office/drawing/2014/main" id="{9D2074E8-450C-CE92-6BBD-DD4FB28BC3DE}"/>
                  </a:ext>
                </a:extLst>
              </p:cNvPr>
              <p:cNvSpPr txBox="1"/>
              <p:nvPr/>
            </p:nvSpPr>
            <p:spPr>
              <a:xfrm>
                <a:off x="2549110" y="1727522"/>
                <a:ext cx="127095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l-PL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pl-PL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pl-PL" sz="18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=4.5</m:t>
                    </m:r>
                  </m:oMath>
                </a14:m>
                <a:r>
                  <a:rPr lang="pl-PL" sz="1800" dirty="0"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pl-PL" dirty="0"/>
              </a:p>
            </p:txBody>
          </p:sp>
        </mc:Choice>
        <mc:Fallback xmlns="">
          <p:sp>
            <p:nvSpPr>
              <p:cNvPr id="11" name="pole tekstowe 10">
                <a:extLst>
                  <a:ext uri="{FF2B5EF4-FFF2-40B4-BE49-F238E27FC236}">
                    <a16:creationId xmlns:a16="http://schemas.microsoft.com/office/drawing/2014/main" id="{9D2074E8-450C-CE92-6BBD-DD4FB28BC3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9110" y="1727522"/>
                <a:ext cx="127095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pole tekstowe 12">
                <a:extLst>
                  <a:ext uri="{FF2B5EF4-FFF2-40B4-BE49-F238E27FC236}">
                    <a16:creationId xmlns:a16="http://schemas.microsoft.com/office/drawing/2014/main" id="{89471C71-20BB-840E-9026-142D99553B9F}"/>
                  </a:ext>
                </a:extLst>
              </p:cNvPr>
              <p:cNvSpPr txBox="1"/>
              <p:nvPr/>
            </p:nvSpPr>
            <p:spPr>
              <a:xfrm>
                <a:off x="8695426" y="1727522"/>
                <a:ext cx="116169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l-PL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pl-PL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l-PL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pl-PL" sz="1800" b="0" i="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pl-PL" sz="1800" b="0" i="0" smtClean="0">
                          <a:solidFill>
                            <a:srgbClr val="544266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4.23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3" name="pole tekstowe 12">
                <a:extLst>
                  <a:ext uri="{FF2B5EF4-FFF2-40B4-BE49-F238E27FC236}">
                    <a16:creationId xmlns:a16="http://schemas.microsoft.com/office/drawing/2014/main" id="{89471C71-20BB-840E-9026-142D99553B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5426" y="1727522"/>
                <a:ext cx="116169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Obraz 14">
            <a:extLst>
              <a:ext uri="{FF2B5EF4-FFF2-40B4-BE49-F238E27FC236}">
                <a16:creationId xmlns:a16="http://schemas.microsoft.com/office/drawing/2014/main" id="{3CC5075F-97A3-4635-1DAB-73832B4ADB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776" y="3828479"/>
            <a:ext cx="5394794" cy="2020907"/>
          </a:xfrm>
          <a:prstGeom prst="rect">
            <a:avLst/>
          </a:prstGeom>
        </p:spPr>
      </p:pic>
      <p:pic>
        <p:nvPicPr>
          <p:cNvPr id="16" name="Obraz 15">
            <a:extLst>
              <a:ext uri="{FF2B5EF4-FFF2-40B4-BE49-F238E27FC236}">
                <a16:creationId xmlns:a16="http://schemas.microsoft.com/office/drawing/2014/main" id="{6561A494-F5C9-C8BA-68DB-940B569E35F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860"/>
          <a:stretch/>
        </p:blipFill>
        <p:spPr>
          <a:xfrm>
            <a:off x="507776" y="2250080"/>
            <a:ext cx="5353623" cy="1295833"/>
          </a:xfrm>
          <a:prstGeom prst="rect">
            <a:avLst/>
          </a:prstGeom>
        </p:spPr>
      </p:pic>
      <p:pic>
        <p:nvPicPr>
          <p:cNvPr id="17" name="Obraz 16">
            <a:extLst>
              <a:ext uri="{FF2B5EF4-FFF2-40B4-BE49-F238E27FC236}">
                <a16:creationId xmlns:a16="http://schemas.microsoft.com/office/drawing/2014/main" id="{C7719A7F-8CB1-BC52-D938-5AC6EC2E5F6C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36698"/>
          <a:stretch/>
        </p:blipFill>
        <p:spPr>
          <a:xfrm>
            <a:off x="6634878" y="3795355"/>
            <a:ext cx="5424843" cy="2085838"/>
          </a:xfrm>
          <a:prstGeom prst="rect">
            <a:avLst/>
          </a:prstGeom>
        </p:spPr>
      </p:pic>
      <p:pic>
        <p:nvPicPr>
          <p:cNvPr id="18" name="Obraz 17">
            <a:extLst>
              <a:ext uri="{FF2B5EF4-FFF2-40B4-BE49-F238E27FC236}">
                <a16:creationId xmlns:a16="http://schemas.microsoft.com/office/drawing/2014/main" id="{634015B1-CD88-F911-670B-1EADBD116AF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879" y="2253825"/>
            <a:ext cx="5237999" cy="1267351"/>
          </a:xfrm>
          <a:prstGeom prst="rect">
            <a:avLst/>
          </a:prstGeom>
        </p:spPr>
      </p:pic>
      <p:sp>
        <p:nvSpPr>
          <p:cNvPr id="19" name="pole tekstowe 18">
            <a:extLst>
              <a:ext uri="{FF2B5EF4-FFF2-40B4-BE49-F238E27FC236}">
                <a16:creationId xmlns:a16="http://schemas.microsoft.com/office/drawing/2014/main" id="{86AFDF7D-1776-B895-E9BD-31482F960055}"/>
              </a:ext>
            </a:extLst>
          </p:cNvPr>
          <p:cNvSpPr txBox="1"/>
          <p:nvPr/>
        </p:nvSpPr>
        <p:spPr>
          <a:xfrm>
            <a:off x="1306057" y="6241142"/>
            <a:ext cx="3117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>
                <a:solidFill>
                  <a:srgbClr val="544266"/>
                </a:solidFill>
              </a:rPr>
              <a:t>więcej iteracji</a:t>
            </a:r>
          </a:p>
        </p:txBody>
      </p:sp>
      <p:cxnSp>
        <p:nvCxnSpPr>
          <p:cNvPr id="21" name="Łącznik prosty ze strzałką 20">
            <a:extLst>
              <a:ext uri="{FF2B5EF4-FFF2-40B4-BE49-F238E27FC236}">
                <a16:creationId xmlns:a16="http://schemas.microsoft.com/office/drawing/2014/main" id="{F6C29843-A1FB-637F-1A90-97F0CC67B04B}"/>
              </a:ext>
            </a:extLst>
          </p:cNvPr>
          <p:cNvCxnSpPr/>
          <p:nvPr/>
        </p:nvCxnSpPr>
        <p:spPr>
          <a:xfrm flipV="1">
            <a:off x="3266536" y="5763814"/>
            <a:ext cx="112863" cy="477328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pole tekstowe 21">
            <a:extLst>
              <a:ext uri="{FF2B5EF4-FFF2-40B4-BE49-F238E27FC236}">
                <a16:creationId xmlns:a16="http://schemas.microsoft.com/office/drawing/2014/main" id="{D9A38C9C-D7BB-2D53-AC3D-322365604753}"/>
              </a:ext>
            </a:extLst>
          </p:cNvPr>
          <p:cNvSpPr txBox="1"/>
          <p:nvPr/>
        </p:nvSpPr>
        <p:spPr>
          <a:xfrm>
            <a:off x="7193571" y="6241779"/>
            <a:ext cx="4307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>
                <a:solidFill>
                  <a:srgbClr val="544266"/>
                </a:solidFill>
              </a:rPr>
              <a:t>problemy ze znajdowaniem pierwiastków</a:t>
            </a:r>
          </a:p>
        </p:txBody>
      </p:sp>
      <p:cxnSp>
        <p:nvCxnSpPr>
          <p:cNvPr id="23" name="Łącznik prosty ze strzałką 22">
            <a:extLst>
              <a:ext uri="{FF2B5EF4-FFF2-40B4-BE49-F238E27FC236}">
                <a16:creationId xmlns:a16="http://schemas.microsoft.com/office/drawing/2014/main" id="{33FD9DEC-6F43-5061-0B88-74F65E9C03C5}"/>
              </a:ext>
            </a:extLst>
          </p:cNvPr>
          <p:cNvCxnSpPr/>
          <p:nvPr/>
        </p:nvCxnSpPr>
        <p:spPr>
          <a:xfrm flipV="1">
            <a:off x="8759391" y="5763814"/>
            <a:ext cx="112863" cy="477328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pole tekstowe 23">
            <a:extLst>
              <a:ext uri="{FF2B5EF4-FFF2-40B4-BE49-F238E27FC236}">
                <a16:creationId xmlns:a16="http://schemas.microsoft.com/office/drawing/2014/main" id="{627DC552-42AA-0009-C51B-D33D8918A149}"/>
              </a:ext>
            </a:extLst>
          </p:cNvPr>
          <p:cNvSpPr txBox="1"/>
          <p:nvPr/>
        </p:nvSpPr>
        <p:spPr>
          <a:xfrm>
            <a:off x="3828294" y="6241142"/>
            <a:ext cx="2124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>
                <a:solidFill>
                  <a:srgbClr val="544266"/>
                </a:solidFill>
              </a:rPr>
              <a:t>większe</a:t>
            </a:r>
            <a:r>
              <a:rPr lang="pl-PL" dirty="0"/>
              <a:t> błędy</a:t>
            </a:r>
          </a:p>
        </p:txBody>
      </p:sp>
      <p:cxnSp>
        <p:nvCxnSpPr>
          <p:cNvPr id="25" name="Łącznik prosty ze strzałką 24">
            <a:extLst>
              <a:ext uri="{FF2B5EF4-FFF2-40B4-BE49-F238E27FC236}">
                <a16:creationId xmlns:a16="http://schemas.microsoft.com/office/drawing/2014/main" id="{905A0E32-F96D-5782-9564-176875581C66}"/>
              </a:ext>
            </a:extLst>
          </p:cNvPr>
          <p:cNvCxnSpPr>
            <a:cxnSpLocks/>
          </p:cNvCxnSpPr>
          <p:nvPr/>
        </p:nvCxnSpPr>
        <p:spPr>
          <a:xfrm flipH="1" flipV="1">
            <a:off x="4829496" y="5763814"/>
            <a:ext cx="180436" cy="455831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6745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0FDF7F-7BE8-0F94-B4B5-B30388A87B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BAEB43A9-F9FE-0F8D-AE37-17C5FF060571}"/>
              </a:ext>
            </a:extLst>
          </p:cNvPr>
          <p:cNvSpPr/>
          <p:nvPr/>
        </p:nvSpPr>
        <p:spPr>
          <a:xfrm>
            <a:off x="408317" y="432192"/>
            <a:ext cx="11375366" cy="1011295"/>
          </a:xfrm>
          <a:prstGeom prst="rect">
            <a:avLst/>
          </a:prstGeom>
          <a:solidFill>
            <a:srgbClr val="D4D4E8"/>
          </a:solidFill>
          <a:ln>
            <a:solidFill>
              <a:srgbClr val="D4D4E8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ytuł 1">
                <a:extLst>
                  <a:ext uri="{FF2B5EF4-FFF2-40B4-BE49-F238E27FC236}">
                    <a16:creationId xmlns:a16="http://schemas.microsoft.com/office/drawing/2014/main" id="{2A14E998-B722-3FEE-8E86-9A0A7E1AC73B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2853648" y="28646"/>
                <a:ext cx="6198318" cy="3372929"/>
              </a:xfrm>
            </p:spPr>
            <p:txBody>
              <a:bodyPr>
                <a:normAutofit fontScale="90000"/>
              </a:bodyPr>
              <a:lstStyle/>
              <a:p>
                <a:pPr>
                  <a:lnSpc>
                    <a:spcPct val="115000"/>
                  </a:lnSpc>
                  <a:spcAft>
                    <a:spcPts val="800"/>
                  </a:spcAft>
                </a:pPr>
                <a:br>
                  <a:rPr lang="pl-PL" sz="1800" b="1" kern="100" dirty="0">
                    <a:solidFill>
                      <a:srgbClr val="544266"/>
                    </a:solidFill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</a:br>
                <a:br>
                  <a:rPr lang="pl-PL" sz="1800" b="1" kern="100" dirty="0">
                    <a:solidFill>
                      <a:srgbClr val="544266"/>
                    </a:solidFill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</a:br>
                <a:br>
                  <a:rPr lang="pl-PL" sz="1800" b="1" kern="100" dirty="0">
                    <a:solidFill>
                      <a:srgbClr val="544266"/>
                    </a:solidFill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</a:br>
                <a:r>
                  <a:rPr lang="pl-PL" sz="1800" b="1" kern="100" dirty="0">
                    <a:solidFill>
                      <a:srgbClr val="544266"/>
                    </a:solidFill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PRZYPADEK 2 i 3 – BLISKIE PIERWIASTKI / DALEKIE PIERWIASTKI</a:t>
                </a:r>
                <a:br>
                  <a:rPr lang="pl-PL" sz="1800" b="1" kern="100" dirty="0">
                    <a:solidFill>
                      <a:srgbClr val="544266"/>
                    </a:solidFill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r>
                      <a:rPr lang="pl-PL" sz="1800" i="1" kern="100" smtClean="0">
                        <a:solidFill>
                          <a:srgbClr val="544266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𝑤</m:t>
                    </m:r>
                    <m:r>
                      <a:rPr lang="pl-PL" sz="1800" i="1" kern="100" smtClean="0">
                        <a:solidFill>
                          <a:srgbClr val="544266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pl-PL" sz="1800" i="1" kern="100" smtClean="0">
                        <a:solidFill>
                          <a:srgbClr val="544266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pl-PL" sz="1800" i="1" kern="100" smtClean="0">
                        <a:solidFill>
                          <a:srgbClr val="544266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 = (</m:t>
                    </m:r>
                    <m:r>
                      <a:rPr lang="pl-PL" sz="1800" i="1" kern="100" smtClean="0">
                        <a:solidFill>
                          <a:srgbClr val="544266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pl-PL" sz="1800" i="1" kern="100" smtClean="0">
                        <a:solidFill>
                          <a:srgbClr val="544266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−4.001)(</m:t>
                    </m:r>
                    <m:r>
                      <a:rPr lang="pl-PL" sz="1800" i="1" kern="100" smtClean="0">
                        <a:solidFill>
                          <a:srgbClr val="544266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pl-PL" sz="1800" i="1" kern="100" smtClean="0">
                        <a:solidFill>
                          <a:srgbClr val="544266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−4.002)</m:t>
                    </m:r>
                  </m:oMath>
                </a14:m>
                <a:r>
                  <a:rPr lang="pl-PL" sz="1800" kern="100" dirty="0">
                    <a:solidFill>
                      <a:srgbClr val="544266"/>
                    </a:solidFill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 i </a:t>
                </a:r>
                <a14:m>
                  <m:oMath xmlns:m="http://schemas.openxmlformats.org/officeDocument/2006/math">
                    <m:r>
                      <a:rPr lang="pl-PL" sz="1800" i="1" kern="100">
                        <a:solidFill>
                          <a:srgbClr val="544266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𝑤</m:t>
                    </m:r>
                    <m:r>
                      <a:rPr lang="pl-PL" sz="1800" i="1" kern="100">
                        <a:solidFill>
                          <a:srgbClr val="544266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pl-PL" sz="1800" i="1" kern="100">
                        <a:solidFill>
                          <a:srgbClr val="544266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pl-PL" sz="1800" i="1" kern="100">
                        <a:solidFill>
                          <a:srgbClr val="544266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 = (</m:t>
                    </m:r>
                    <m:r>
                      <a:rPr lang="pl-PL" sz="1800" i="1" kern="100">
                        <a:solidFill>
                          <a:srgbClr val="544266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pl-PL" sz="1800" i="1" kern="100">
                        <a:solidFill>
                          <a:srgbClr val="544266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−4.0001)(</m:t>
                    </m:r>
                    <m:r>
                      <a:rPr lang="pl-PL" sz="1800" i="1" kern="100">
                        <a:solidFill>
                          <a:srgbClr val="544266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pl-PL" sz="1800" i="1" kern="100">
                        <a:solidFill>
                          <a:srgbClr val="544266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−4.0002)</m:t>
                    </m:r>
                  </m:oMath>
                </a14:m>
                <a:r>
                  <a:rPr lang="pl-PL" sz="1800" kern="100" dirty="0">
                    <a:solidFill>
                      <a:srgbClr val="544266"/>
                    </a:solidFill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 </a:t>
                </a:r>
                <a:br>
                  <a:rPr lang="pl-PL" sz="1800" kern="100" dirty="0">
                    <a:solidFill>
                      <a:srgbClr val="544266"/>
                    </a:solidFill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1800" i="1" kern="100">
                          <a:solidFill>
                            <a:srgbClr val="544266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𝑤</m:t>
                      </m:r>
                      <m:r>
                        <a:rPr lang="pl-PL" sz="1800" i="1" kern="100">
                          <a:solidFill>
                            <a:srgbClr val="544266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pl-PL" sz="1800" i="1" kern="100">
                          <a:solidFill>
                            <a:srgbClr val="544266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pl-PL" sz="1800" i="1" kern="100">
                          <a:solidFill>
                            <a:srgbClr val="544266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 = (</m:t>
                      </m:r>
                      <m:r>
                        <a:rPr lang="pl-PL" sz="1800" i="1" kern="100">
                          <a:solidFill>
                            <a:srgbClr val="544266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pl-PL" sz="1800" i="1" kern="100">
                          <a:solidFill>
                            <a:srgbClr val="544266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−0.000000001)(</m:t>
                      </m:r>
                      <m:r>
                        <a:rPr lang="pl-PL" sz="1800" i="1" kern="100">
                          <a:solidFill>
                            <a:srgbClr val="544266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pl-PL" sz="1800" i="1" kern="100">
                          <a:solidFill>
                            <a:srgbClr val="544266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−10000000000)</m:t>
                      </m:r>
                    </m:oMath>
                  </m:oMathPara>
                </a14:m>
                <a:br>
                  <a:rPr lang="pl-PL" sz="1800" kern="100" dirty="0"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</a:br>
                <a:br>
                  <a:rPr lang="pl-PL" sz="1800" kern="100" dirty="0"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</a:br>
                <a:br>
                  <a:rPr lang="pl-PL" sz="18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</a:br>
                <a:br>
                  <a:rPr lang="pl-PL" sz="18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</a:br>
                <a:br>
                  <a:rPr lang="pl-PL" sz="1800" b="1" kern="100" dirty="0">
                    <a:solidFill>
                      <a:srgbClr val="544266"/>
                    </a:solidFill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</a:br>
                <a:endParaRPr lang="pl-PL" dirty="0"/>
              </a:p>
            </p:txBody>
          </p:sp>
        </mc:Choice>
        <mc:Fallback xmlns="">
          <p:sp>
            <p:nvSpPr>
              <p:cNvPr id="2" name="Tytuł 1">
                <a:extLst>
                  <a:ext uri="{FF2B5EF4-FFF2-40B4-BE49-F238E27FC236}">
                    <a16:creationId xmlns:a16="http://schemas.microsoft.com/office/drawing/2014/main" id="{2A14E998-B722-3FEE-8E86-9A0A7E1AC7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2853648" y="28646"/>
                <a:ext cx="6198318" cy="3372929"/>
              </a:xfrm>
              <a:blipFill>
                <a:blip r:embed="rId2"/>
                <a:stretch>
                  <a:fillRect r="-197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Łącznik prosty 4">
            <a:extLst>
              <a:ext uri="{FF2B5EF4-FFF2-40B4-BE49-F238E27FC236}">
                <a16:creationId xmlns:a16="http://schemas.microsoft.com/office/drawing/2014/main" id="{8D7A20AD-EC25-1CDB-3AE5-48A4A370DC78}"/>
              </a:ext>
            </a:extLst>
          </p:cNvPr>
          <p:cNvCxnSpPr/>
          <p:nvPr/>
        </p:nvCxnSpPr>
        <p:spPr>
          <a:xfrm>
            <a:off x="6101751" y="1667774"/>
            <a:ext cx="0" cy="4905555"/>
          </a:xfrm>
          <a:prstGeom prst="line">
            <a:avLst/>
          </a:prstGeom>
          <a:ln>
            <a:solidFill>
              <a:srgbClr val="5442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pole tekstowe 10">
                <a:extLst>
                  <a:ext uri="{FF2B5EF4-FFF2-40B4-BE49-F238E27FC236}">
                    <a16:creationId xmlns:a16="http://schemas.microsoft.com/office/drawing/2014/main" id="{F54F18ED-29C2-1825-3DC1-86F8ADC220DD}"/>
                  </a:ext>
                </a:extLst>
              </p:cNvPr>
              <p:cNvSpPr txBox="1"/>
              <p:nvPr/>
            </p:nvSpPr>
            <p:spPr>
              <a:xfrm>
                <a:off x="1318405" y="1589391"/>
                <a:ext cx="381474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kern="100">
                          <a:solidFill>
                            <a:srgbClr val="544266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𝑤</m:t>
                      </m:r>
                      <m:r>
                        <a:rPr lang="pl-PL" i="1" kern="100">
                          <a:solidFill>
                            <a:srgbClr val="544266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pl-PL" i="1" kern="100">
                          <a:solidFill>
                            <a:srgbClr val="544266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pl-PL" i="1" kern="100">
                          <a:solidFill>
                            <a:srgbClr val="544266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 = (</m:t>
                      </m:r>
                      <m:r>
                        <a:rPr lang="pl-PL" i="1" kern="100">
                          <a:solidFill>
                            <a:srgbClr val="544266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pl-PL" i="1" kern="100">
                          <a:solidFill>
                            <a:srgbClr val="544266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−4.001)(</m:t>
                      </m:r>
                      <m:r>
                        <a:rPr lang="pl-PL" i="1" kern="100">
                          <a:solidFill>
                            <a:srgbClr val="544266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pl-PL" i="1" kern="100">
                          <a:solidFill>
                            <a:srgbClr val="544266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−4.002)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1" name="pole tekstowe 10">
                <a:extLst>
                  <a:ext uri="{FF2B5EF4-FFF2-40B4-BE49-F238E27FC236}">
                    <a16:creationId xmlns:a16="http://schemas.microsoft.com/office/drawing/2014/main" id="{F54F18ED-29C2-1825-3DC1-86F8ADC220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8405" y="1589391"/>
                <a:ext cx="3814743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pole tekstowe 12">
                <a:extLst>
                  <a:ext uri="{FF2B5EF4-FFF2-40B4-BE49-F238E27FC236}">
                    <a16:creationId xmlns:a16="http://schemas.microsoft.com/office/drawing/2014/main" id="{452CC788-9937-3C3D-414C-DCACBD3016E9}"/>
                  </a:ext>
                </a:extLst>
              </p:cNvPr>
              <p:cNvSpPr txBox="1"/>
              <p:nvPr/>
            </p:nvSpPr>
            <p:spPr>
              <a:xfrm>
                <a:off x="5952807" y="1589391"/>
                <a:ext cx="631909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kern="100">
                          <a:solidFill>
                            <a:srgbClr val="544266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𝑤</m:t>
                      </m:r>
                      <m:r>
                        <a:rPr lang="pl-PL" i="1" kern="100">
                          <a:solidFill>
                            <a:srgbClr val="544266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pl-PL" i="1" kern="100">
                          <a:solidFill>
                            <a:srgbClr val="544266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pl-PL" i="1" kern="100">
                          <a:solidFill>
                            <a:srgbClr val="544266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 = (</m:t>
                      </m:r>
                      <m:r>
                        <a:rPr lang="pl-PL" i="1" kern="100">
                          <a:solidFill>
                            <a:srgbClr val="544266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pl-PL" i="1" kern="100">
                          <a:solidFill>
                            <a:srgbClr val="544266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−0.000000001)(</m:t>
                      </m:r>
                      <m:r>
                        <a:rPr lang="pl-PL" i="1" kern="100">
                          <a:solidFill>
                            <a:srgbClr val="544266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pl-PL" i="1" kern="100">
                          <a:solidFill>
                            <a:srgbClr val="544266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−10000000000)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13" name="pole tekstowe 12">
                <a:extLst>
                  <a:ext uri="{FF2B5EF4-FFF2-40B4-BE49-F238E27FC236}">
                    <a16:creationId xmlns:a16="http://schemas.microsoft.com/office/drawing/2014/main" id="{452CC788-9937-3C3D-414C-DCACBD3016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2807" y="1589391"/>
                <a:ext cx="6319099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pole tekstowe 21">
                <a:extLst>
                  <a:ext uri="{FF2B5EF4-FFF2-40B4-BE49-F238E27FC236}">
                    <a16:creationId xmlns:a16="http://schemas.microsoft.com/office/drawing/2014/main" id="{C3711724-457C-006E-1FEC-EEB7D31F8317}"/>
                  </a:ext>
                </a:extLst>
              </p:cNvPr>
              <p:cNvSpPr txBox="1"/>
              <p:nvPr/>
            </p:nvSpPr>
            <p:spPr>
              <a:xfrm>
                <a:off x="673166" y="6384332"/>
                <a:ext cx="51972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l-PL" dirty="0">
                    <a:solidFill>
                      <a:srgbClr val="544266"/>
                    </a:solidFill>
                  </a:rPr>
                  <a:t>znajdowało pierwiastki dopiero dla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pl-PL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pl-PL" sz="1800" b="0" i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pl-PL" sz="1800" b="0" i="0" smtClean="0">
                        <a:solidFill>
                          <a:srgbClr val="544266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4.00015</m:t>
                    </m:r>
                  </m:oMath>
                </a14:m>
                <a:endParaRPr lang="pl-PL" dirty="0">
                  <a:solidFill>
                    <a:srgbClr val="544266"/>
                  </a:solidFill>
                </a:endParaRPr>
              </a:p>
            </p:txBody>
          </p:sp>
        </mc:Choice>
        <mc:Fallback xmlns="">
          <p:sp>
            <p:nvSpPr>
              <p:cNvPr id="22" name="pole tekstowe 21">
                <a:extLst>
                  <a:ext uri="{FF2B5EF4-FFF2-40B4-BE49-F238E27FC236}">
                    <a16:creationId xmlns:a16="http://schemas.microsoft.com/office/drawing/2014/main" id="{C3711724-457C-006E-1FEC-EEB7D31F83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166" y="6384332"/>
                <a:ext cx="5197235" cy="369332"/>
              </a:xfrm>
              <a:prstGeom prst="rect">
                <a:avLst/>
              </a:prstGeom>
              <a:blipFill>
                <a:blip r:embed="rId5"/>
                <a:stretch>
                  <a:fillRect l="-938" t="-6557" b="-26230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Obraz 5">
            <a:extLst>
              <a:ext uri="{FF2B5EF4-FFF2-40B4-BE49-F238E27FC236}">
                <a16:creationId xmlns:a16="http://schemas.microsoft.com/office/drawing/2014/main" id="{3CB222AC-FC1E-89F5-4F2D-4940C4120C4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171" y="1958723"/>
            <a:ext cx="5123227" cy="1986719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DF4E54FE-2810-BF28-15BD-CE8F3722BA6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05"/>
          <a:stretch/>
        </p:blipFill>
        <p:spPr>
          <a:xfrm>
            <a:off x="709415" y="4309768"/>
            <a:ext cx="5031213" cy="19888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pole tekstowe 8">
                <a:extLst>
                  <a:ext uri="{FF2B5EF4-FFF2-40B4-BE49-F238E27FC236}">
                    <a16:creationId xmlns:a16="http://schemas.microsoft.com/office/drawing/2014/main" id="{74B7EF79-F0D9-8998-141B-1F1CEE43FA33}"/>
                  </a:ext>
                </a:extLst>
              </p:cNvPr>
              <p:cNvSpPr txBox="1"/>
              <p:nvPr/>
            </p:nvSpPr>
            <p:spPr>
              <a:xfrm>
                <a:off x="86264" y="3918376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kern="100" smtClean="0">
                          <a:solidFill>
                            <a:srgbClr val="544266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𝑤</m:t>
                      </m:r>
                      <m:r>
                        <a:rPr lang="pl-PL" i="1" kern="100" smtClean="0">
                          <a:solidFill>
                            <a:srgbClr val="544266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pl-PL" i="1" kern="100" smtClean="0">
                          <a:solidFill>
                            <a:srgbClr val="544266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pl-PL" i="1" kern="100" smtClean="0">
                          <a:solidFill>
                            <a:srgbClr val="544266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 = (</m:t>
                      </m:r>
                      <m:r>
                        <a:rPr lang="pl-PL" i="1" kern="100" smtClean="0">
                          <a:solidFill>
                            <a:srgbClr val="544266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pl-PL" i="1" kern="100" smtClean="0">
                          <a:solidFill>
                            <a:srgbClr val="544266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−4.0001)(</m:t>
                      </m:r>
                      <m:r>
                        <a:rPr lang="pl-PL" i="1" kern="100" smtClean="0">
                          <a:solidFill>
                            <a:srgbClr val="544266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pl-PL" i="1" kern="100" smtClean="0">
                          <a:solidFill>
                            <a:srgbClr val="544266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−4.0002)</m:t>
                      </m:r>
                    </m:oMath>
                  </m:oMathPara>
                </a14:m>
                <a:endParaRPr lang="pl-PL" dirty="0"/>
              </a:p>
            </p:txBody>
          </p:sp>
        </mc:Choice>
        <mc:Fallback xmlns="">
          <p:sp>
            <p:nvSpPr>
              <p:cNvPr id="9" name="pole tekstowe 8">
                <a:extLst>
                  <a:ext uri="{FF2B5EF4-FFF2-40B4-BE49-F238E27FC236}">
                    <a16:creationId xmlns:a16="http://schemas.microsoft.com/office/drawing/2014/main" id="{74B7EF79-F0D9-8998-141B-1F1CEE43FA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64" y="3918376"/>
                <a:ext cx="6096000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Łącznik prosty ze strzałką 9">
            <a:extLst>
              <a:ext uri="{FF2B5EF4-FFF2-40B4-BE49-F238E27FC236}">
                <a16:creationId xmlns:a16="http://schemas.microsoft.com/office/drawing/2014/main" id="{82ADF3FB-ADAD-05CA-4957-20E01A6033B9}"/>
              </a:ext>
            </a:extLst>
          </p:cNvPr>
          <p:cNvCxnSpPr/>
          <p:nvPr/>
        </p:nvCxnSpPr>
        <p:spPr>
          <a:xfrm flipV="1">
            <a:off x="616734" y="6102792"/>
            <a:ext cx="112863" cy="477328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Obraz 11">
            <a:extLst>
              <a:ext uri="{FF2B5EF4-FFF2-40B4-BE49-F238E27FC236}">
                <a16:creationId xmlns:a16="http://schemas.microsoft.com/office/drawing/2014/main" id="{EEEE8BCD-BE77-26A4-503B-43B30FC8B89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99022" y="2025087"/>
            <a:ext cx="5706714" cy="1920355"/>
          </a:xfrm>
          <a:prstGeom prst="rect">
            <a:avLst/>
          </a:prstGeom>
        </p:spPr>
      </p:pic>
      <p:sp>
        <p:nvSpPr>
          <p:cNvPr id="20" name="pole tekstowe 19">
            <a:extLst>
              <a:ext uri="{FF2B5EF4-FFF2-40B4-BE49-F238E27FC236}">
                <a16:creationId xmlns:a16="http://schemas.microsoft.com/office/drawing/2014/main" id="{82DED4D0-265D-05CC-8644-C1F80D3350CB}"/>
              </a:ext>
            </a:extLst>
          </p:cNvPr>
          <p:cNvSpPr txBox="1"/>
          <p:nvPr/>
        </p:nvSpPr>
        <p:spPr>
          <a:xfrm>
            <a:off x="6751912" y="4409825"/>
            <a:ext cx="61362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l-PL" dirty="0">
                <a:solidFill>
                  <a:srgbClr val="544266"/>
                </a:solidFill>
              </a:rPr>
              <a:t>Program radził sobie dość dobrze, </a:t>
            </a:r>
          </a:p>
          <a:p>
            <a:pPr algn="ctr"/>
            <a:r>
              <a:rPr lang="pl-PL" dirty="0">
                <a:solidFill>
                  <a:srgbClr val="544266"/>
                </a:solidFill>
              </a:rPr>
              <a:t>błędy względne niewielkie</a:t>
            </a:r>
          </a:p>
        </p:txBody>
      </p:sp>
      <p:cxnSp>
        <p:nvCxnSpPr>
          <p:cNvPr id="26" name="Łącznik prosty ze strzałką 25">
            <a:extLst>
              <a:ext uri="{FF2B5EF4-FFF2-40B4-BE49-F238E27FC236}">
                <a16:creationId xmlns:a16="http://schemas.microsoft.com/office/drawing/2014/main" id="{27FAEFD9-850C-0A6A-5A79-6393F0B7E2A5}"/>
              </a:ext>
            </a:extLst>
          </p:cNvPr>
          <p:cNvCxnSpPr/>
          <p:nvPr/>
        </p:nvCxnSpPr>
        <p:spPr>
          <a:xfrm flipV="1">
            <a:off x="9763609" y="3932497"/>
            <a:ext cx="112863" cy="477328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523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CD8A94-88E9-4FBE-D3E3-11D9154765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8DC07700-0B3B-AAC7-448A-770CD3141CEE}"/>
              </a:ext>
            </a:extLst>
          </p:cNvPr>
          <p:cNvSpPr/>
          <p:nvPr/>
        </p:nvSpPr>
        <p:spPr>
          <a:xfrm>
            <a:off x="408317" y="432192"/>
            <a:ext cx="11375366" cy="1011295"/>
          </a:xfrm>
          <a:prstGeom prst="rect">
            <a:avLst/>
          </a:prstGeom>
          <a:solidFill>
            <a:srgbClr val="D4D4E8"/>
          </a:solidFill>
          <a:ln>
            <a:solidFill>
              <a:srgbClr val="D4D4E8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ytuł 1">
                <a:extLst>
                  <a:ext uri="{FF2B5EF4-FFF2-40B4-BE49-F238E27FC236}">
                    <a16:creationId xmlns:a16="http://schemas.microsoft.com/office/drawing/2014/main" id="{12E4FB9E-097B-49A7-763F-BB8CD5D9C3C9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3694982" y="487898"/>
                <a:ext cx="4790536" cy="2185358"/>
              </a:xfrm>
            </p:spPr>
            <p:txBody>
              <a:bodyPr>
                <a:normAutofit fontScale="90000"/>
              </a:bodyPr>
              <a:lstStyle/>
              <a:p>
                <a:pPr>
                  <a:lnSpc>
                    <a:spcPct val="115000"/>
                  </a:lnSpc>
                  <a:spcAft>
                    <a:spcPts val="800"/>
                  </a:spcAft>
                </a:pPr>
                <a:br>
                  <a:rPr lang="pl-PL" sz="1800" b="1" kern="100" dirty="0">
                    <a:solidFill>
                      <a:srgbClr val="544266"/>
                    </a:solidFill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</a:br>
                <a:br>
                  <a:rPr lang="pl-PL" sz="1800" b="1" kern="100" dirty="0">
                    <a:solidFill>
                      <a:srgbClr val="544266"/>
                    </a:solidFill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</a:br>
                <a:br>
                  <a:rPr lang="pl-PL" sz="1800" b="1" kern="100" dirty="0">
                    <a:solidFill>
                      <a:srgbClr val="544266"/>
                    </a:solidFill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</a:br>
                <a:r>
                  <a:rPr lang="pl-PL" sz="1800" b="1" kern="100" dirty="0">
                    <a:solidFill>
                      <a:srgbClr val="544266"/>
                    </a:solidFill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PRZYPADEK 4 – ROZWIĄZANIA ZESPOLONE</a:t>
                </a:r>
                <a:br>
                  <a:rPr lang="pl-PL" sz="1800" b="1" kern="100" dirty="0">
                    <a:solidFill>
                      <a:srgbClr val="544266"/>
                    </a:solidFill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1800" i="1" kern="100" smtClean="0">
                          <a:solidFill>
                            <a:srgbClr val="544266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𝑤</m:t>
                      </m:r>
                      <m:r>
                        <a:rPr lang="pl-PL" sz="1800" i="1" kern="100" smtClean="0">
                          <a:solidFill>
                            <a:srgbClr val="544266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pl-PL" sz="1800" i="1" kern="100" smtClean="0">
                          <a:solidFill>
                            <a:srgbClr val="544266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pl-PL" sz="1800" i="1" kern="100" smtClean="0">
                          <a:solidFill>
                            <a:srgbClr val="544266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 = (</m:t>
                      </m:r>
                      <m:sSup>
                        <m:sSupPr>
                          <m:ctrlPr>
                            <a:rPr lang="pl-PL" sz="1800" i="1" kern="100">
                              <a:solidFill>
                                <a:srgbClr val="544266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pl-PL" sz="1800" i="1" kern="100">
                              <a:solidFill>
                                <a:srgbClr val="544266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l-PL" sz="1800" i="1" kern="100">
                              <a:solidFill>
                                <a:srgbClr val="544266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pl-PL" sz="1800" i="1" kern="100">
                          <a:solidFill>
                            <a:srgbClr val="544266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+1)(</m:t>
                      </m:r>
                      <m:r>
                        <a:rPr lang="pl-PL" sz="1800" i="1" kern="100">
                          <a:solidFill>
                            <a:srgbClr val="544266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pl-PL" sz="1800" i="1" kern="100">
                          <a:solidFill>
                            <a:srgbClr val="544266"/>
                          </a:solidFill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−2)</m:t>
                      </m:r>
                    </m:oMath>
                  </m:oMathPara>
                </a14:m>
                <a:br>
                  <a:rPr lang="pl-PL" sz="1800" kern="100" dirty="0"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</a:br>
                <a:br>
                  <a:rPr lang="pl-PL" sz="18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</a:br>
                <a:br>
                  <a:rPr lang="pl-PL" sz="1800" b="1" kern="100" dirty="0">
                    <a:solidFill>
                      <a:srgbClr val="544266"/>
                    </a:solidFill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</a:br>
                <a:endParaRPr lang="pl-PL" dirty="0"/>
              </a:p>
            </p:txBody>
          </p:sp>
        </mc:Choice>
        <mc:Fallback xmlns="">
          <p:sp>
            <p:nvSpPr>
              <p:cNvPr id="2" name="Tytuł 1">
                <a:extLst>
                  <a:ext uri="{FF2B5EF4-FFF2-40B4-BE49-F238E27FC236}">
                    <a16:creationId xmlns:a16="http://schemas.microsoft.com/office/drawing/2014/main" id="{12E4FB9E-097B-49A7-763F-BB8CD5D9C3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3694982" y="487898"/>
                <a:ext cx="4790536" cy="218535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pole tekstowe 18">
            <a:extLst>
              <a:ext uri="{FF2B5EF4-FFF2-40B4-BE49-F238E27FC236}">
                <a16:creationId xmlns:a16="http://schemas.microsoft.com/office/drawing/2014/main" id="{652BC493-7205-6790-DF76-087B135BAD5B}"/>
              </a:ext>
            </a:extLst>
          </p:cNvPr>
          <p:cNvSpPr txBox="1"/>
          <p:nvPr/>
        </p:nvSpPr>
        <p:spPr>
          <a:xfrm>
            <a:off x="2028073" y="5779477"/>
            <a:ext cx="31170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>
                <a:solidFill>
                  <a:srgbClr val="544266"/>
                </a:solidFill>
              </a:rPr>
              <a:t>Wbudowana funkcja </a:t>
            </a:r>
            <a:r>
              <a:rPr lang="pl-PL" dirty="0" err="1">
                <a:solidFill>
                  <a:srgbClr val="544266"/>
                </a:solidFill>
              </a:rPr>
              <a:t>roots</a:t>
            </a:r>
            <a:r>
              <a:rPr lang="pl-PL" dirty="0">
                <a:solidFill>
                  <a:srgbClr val="544266"/>
                </a:solidFill>
              </a:rPr>
              <a:t>() wyświetla część rzeczywistą pierwiastków</a:t>
            </a:r>
          </a:p>
        </p:txBody>
      </p:sp>
      <p:cxnSp>
        <p:nvCxnSpPr>
          <p:cNvPr id="21" name="Łącznik prosty ze strzałką 20">
            <a:extLst>
              <a:ext uri="{FF2B5EF4-FFF2-40B4-BE49-F238E27FC236}">
                <a16:creationId xmlns:a16="http://schemas.microsoft.com/office/drawing/2014/main" id="{6757BD13-033B-FF37-D69A-03C9427447D0}"/>
              </a:ext>
            </a:extLst>
          </p:cNvPr>
          <p:cNvCxnSpPr/>
          <p:nvPr/>
        </p:nvCxnSpPr>
        <p:spPr>
          <a:xfrm flipV="1">
            <a:off x="3432610" y="5286486"/>
            <a:ext cx="112863" cy="477328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Obraz 2">
            <a:extLst>
              <a:ext uri="{FF2B5EF4-FFF2-40B4-BE49-F238E27FC236}">
                <a16:creationId xmlns:a16="http://schemas.microsoft.com/office/drawing/2014/main" id="{F7276FAB-E2F9-E1AD-A19C-BC2AB57DEF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579" y="1920815"/>
            <a:ext cx="5760720" cy="3500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497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6FB106-89D5-B299-8772-FA26BFEE1F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2044149C-553D-B0EA-51A4-EB6A4DB1D941}"/>
              </a:ext>
            </a:extLst>
          </p:cNvPr>
          <p:cNvSpPr/>
          <p:nvPr/>
        </p:nvSpPr>
        <p:spPr>
          <a:xfrm>
            <a:off x="408317" y="432192"/>
            <a:ext cx="11375366" cy="1011295"/>
          </a:xfrm>
          <a:prstGeom prst="rect">
            <a:avLst/>
          </a:prstGeom>
          <a:solidFill>
            <a:srgbClr val="D4D4E8"/>
          </a:solidFill>
          <a:ln>
            <a:solidFill>
              <a:srgbClr val="D4D4E8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ytuł 1">
                <a:extLst>
                  <a:ext uri="{FF2B5EF4-FFF2-40B4-BE49-F238E27FC236}">
                    <a16:creationId xmlns:a16="http://schemas.microsoft.com/office/drawing/2014/main" id="{AB9D21A3-A957-FA5D-EDEF-E0F9223EE8C5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3694982" y="487897"/>
                <a:ext cx="4790536" cy="2491091"/>
              </a:xfrm>
            </p:spPr>
            <p:txBody>
              <a:bodyPr>
                <a:normAutofit fontScale="90000"/>
              </a:bodyPr>
              <a:lstStyle/>
              <a:p>
                <a:pPr>
                  <a:lnSpc>
                    <a:spcPct val="115000"/>
                  </a:lnSpc>
                  <a:spcAft>
                    <a:spcPts val="800"/>
                  </a:spcAft>
                </a:pPr>
                <a:br>
                  <a:rPr lang="pl-PL" sz="1800" b="1" kern="100" dirty="0">
                    <a:solidFill>
                      <a:srgbClr val="544266"/>
                    </a:solidFill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</a:br>
                <a:br>
                  <a:rPr lang="pl-PL" sz="1800" b="1" kern="100" dirty="0">
                    <a:solidFill>
                      <a:srgbClr val="544266"/>
                    </a:solidFill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</a:br>
                <a:br>
                  <a:rPr lang="pl-PL" sz="1800" b="1" kern="100" dirty="0">
                    <a:solidFill>
                      <a:srgbClr val="544266"/>
                    </a:solidFill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</a:br>
                <a:r>
                  <a:rPr lang="pl-PL" sz="1800" b="1" kern="100" dirty="0">
                    <a:solidFill>
                      <a:srgbClr val="544266"/>
                    </a:solidFill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PRZYPADEK 5 – ZEROWANIE SIĘ POCHODNEJ</a:t>
                </a:r>
                <a:br>
                  <a:rPr lang="pl-PL" sz="1800" b="1" kern="100" dirty="0">
                    <a:solidFill>
                      <a:srgbClr val="544266"/>
                    </a:solidFill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1800" i="1" kern="1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𝑤</m:t>
                      </m:r>
                      <m:r>
                        <a:rPr lang="pl-PL" sz="1800" i="1" kern="1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pl-PL" sz="1800" i="1" kern="1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pl-PL" sz="1800" i="1" kern="1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 = (</m:t>
                      </m:r>
                      <m:r>
                        <a:rPr lang="pl-PL" sz="1800" i="1" kern="1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pl-PL" sz="1800" i="1" kern="1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−1)(</m:t>
                      </m:r>
                      <m:r>
                        <a:rPr lang="pl-PL" sz="1800" i="1" kern="1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pl-PL" sz="1800" i="1" kern="1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+2)</m:t>
                      </m:r>
                    </m:oMath>
                  </m:oMathPara>
                </a14:m>
                <a:br>
                  <a:rPr lang="pl-PL" sz="1800" kern="100" dirty="0"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</a:br>
                <a:br>
                  <a:rPr lang="pl-PL" sz="1800" kern="100" dirty="0"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</a:br>
                <a:br>
                  <a:rPr lang="pl-PL" sz="18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</a:br>
                <a:br>
                  <a:rPr lang="pl-PL" sz="1800" b="1" kern="100" dirty="0">
                    <a:solidFill>
                      <a:srgbClr val="544266"/>
                    </a:solidFill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</a:br>
                <a:endParaRPr lang="pl-PL" dirty="0"/>
              </a:p>
            </p:txBody>
          </p:sp>
        </mc:Choice>
        <mc:Fallback xmlns="">
          <p:sp>
            <p:nvSpPr>
              <p:cNvPr id="2" name="Tytuł 1">
                <a:extLst>
                  <a:ext uri="{FF2B5EF4-FFF2-40B4-BE49-F238E27FC236}">
                    <a16:creationId xmlns:a16="http://schemas.microsoft.com/office/drawing/2014/main" id="{AB9D21A3-A957-FA5D-EDEF-E0F9223EE8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3694982" y="487897"/>
                <a:ext cx="4790536" cy="249109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pole tekstowe 18">
                <a:extLst>
                  <a:ext uri="{FF2B5EF4-FFF2-40B4-BE49-F238E27FC236}">
                    <a16:creationId xmlns:a16="http://schemas.microsoft.com/office/drawing/2014/main" id="{51F1C1BA-5CE8-1186-0C93-74BEE1D70D28}"/>
                  </a:ext>
                </a:extLst>
              </p:cNvPr>
              <p:cNvSpPr txBox="1"/>
              <p:nvPr/>
            </p:nvSpPr>
            <p:spPr>
              <a:xfrm>
                <a:off x="665100" y="5446773"/>
                <a:ext cx="513760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l-PL" dirty="0">
                    <a:solidFill>
                      <a:srgbClr val="544266"/>
                    </a:solidFill>
                  </a:rPr>
                  <a:t>po pierwszej iteracji losowane jest nowe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pl-PL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l-PL" dirty="0">
                    <a:solidFill>
                      <a:srgbClr val="544266"/>
                    </a:solidFill>
                  </a:rPr>
                  <a:t> </a:t>
                </a:r>
              </a:p>
              <a:p>
                <a:pPr algn="ctr"/>
                <a:r>
                  <a:rPr lang="pl-PL" dirty="0">
                    <a:solidFill>
                      <a:srgbClr val="544266"/>
                    </a:solidFill>
                  </a:rPr>
                  <a:t>z zakresu [-1000, 1000], więc pierwiastki są znajdowane, ale potrzebne jest więcej iteracji</a:t>
                </a:r>
              </a:p>
            </p:txBody>
          </p:sp>
        </mc:Choice>
        <mc:Fallback xmlns="">
          <p:sp>
            <p:nvSpPr>
              <p:cNvPr id="19" name="pole tekstowe 18">
                <a:extLst>
                  <a:ext uri="{FF2B5EF4-FFF2-40B4-BE49-F238E27FC236}">
                    <a16:creationId xmlns:a16="http://schemas.microsoft.com/office/drawing/2014/main" id="{51F1C1BA-5CE8-1186-0C93-74BEE1D70D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100" y="5446773"/>
                <a:ext cx="5137602" cy="923330"/>
              </a:xfrm>
              <a:prstGeom prst="rect">
                <a:avLst/>
              </a:prstGeom>
              <a:blipFill>
                <a:blip r:embed="rId3"/>
                <a:stretch>
                  <a:fillRect t="-2632" b="-9868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Łącznik prosty ze strzałką 20">
            <a:extLst>
              <a:ext uri="{FF2B5EF4-FFF2-40B4-BE49-F238E27FC236}">
                <a16:creationId xmlns:a16="http://schemas.microsoft.com/office/drawing/2014/main" id="{96A703DD-CAD3-E871-E0E2-2F58BDC17026}"/>
              </a:ext>
            </a:extLst>
          </p:cNvPr>
          <p:cNvCxnSpPr/>
          <p:nvPr/>
        </p:nvCxnSpPr>
        <p:spPr>
          <a:xfrm flipV="1">
            <a:off x="2552715" y="4863853"/>
            <a:ext cx="112863" cy="477328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pole tekstowe 4">
                <a:extLst>
                  <a:ext uri="{FF2B5EF4-FFF2-40B4-BE49-F238E27FC236}">
                    <a16:creationId xmlns:a16="http://schemas.microsoft.com/office/drawing/2014/main" id="{5F7BA301-DCBD-9F9C-D496-5A912746C909}"/>
                  </a:ext>
                </a:extLst>
              </p:cNvPr>
              <p:cNvSpPr txBox="1"/>
              <p:nvPr/>
            </p:nvSpPr>
            <p:spPr>
              <a:xfrm>
                <a:off x="1466489" y="1651289"/>
                <a:ext cx="9920377" cy="4834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l-PL" dirty="0">
                    <a:solidFill>
                      <a:srgbClr val="544266"/>
                    </a:solidFill>
                  </a:rPr>
                  <a:t>Dla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l-PL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pl-PL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pl-PL" sz="1800" b="0" i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=−</m:t>
                    </m:r>
                    <m:f>
                      <m:fPr>
                        <m:ctrlPr>
                          <a:rPr lang="pl-PL" sz="18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pl-PL" sz="1800" b="0" i="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pl-PL" sz="1800" b="0" i="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pl-PL" dirty="0">
                    <a:solidFill>
                      <a:srgbClr val="544266"/>
                    </a:solidFill>
                  </a:rPr>
                  <a:t>  zeruje się pierwsza pochodna. </a:t>
                </a:r>
              </a:p>
            </p:txBody>
          </p:sp>
        </mc:Choice>
        <mc:Fallback xmlns="">
          <p:sp>
            <p:nvSpPr>
              <p:cNvPr id="5" name="pole tekstowe 4">
                <a:extLst>
                  <a:ext uri="{FF2B5EF4-FFF2-40B4-BE49-F238E27FC236}">
                    <a16:creationId xmlns:a16="http://schemas.microsoft.com/office/drawing/2014/main" id="{5F7BA301-DCBD-9F9C-D496-5A912746C9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6489" y="1651289"/>
                <a:ext cx="9920377" cy="483466"/>
              </a:xfrm>
              <a:prstGeom prst="rect">
                <a:avLst/>
              </a:prstGeom>
              <a:blipFill>
                <a:blip r:embed="rId4"/>
                <a:stretch>
                  <a:fillRect b="-10127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Obraz 5">
            <a:extLst>
              <a:ext uri="{FF2B5EF4-FFF2-40B4-BE49-F238E27FC236}">
                <a16:creationId xmlns:a16="http://schemas.microsoft.com/office/drawing/2014/main" id="{1AC8DFCA-573E-794B-7980-08AC790C93E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660" y="2318723"/>
            <a:ext cx="7130034" cy="2783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841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B7812A-27D8-6022-2D5D-60449A72CF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59B9F490-7403-88E5-1590-56D67A59B44C}"/>
              </a:ext>
            </a:extLst>
          </p:cNvPr>
          <p:cNvSpPr/>
          <p:nvPr/>
        </p:nvSpPr>
        <p:spPr>
          <a:xfrm>
            <a:off x="408317" y="432192"/>
            <a:ext cx="11375366" cy="1011295"/>
          </a:xfrm>
          <a:prstGeom prst="rect">
            <a:avLst/>
          </a:prstGeom>
          <a:solidFill>
            <a:srgbClr val="D4D4E8"/>
          </a:solidFill>
          <a:ln>
            <a:solidFill>
              <a:srgbClr val="D4D4E8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ytuł 1">
                <a:extLst>
                  <a:ext uri="{FF2B5EF4-FFF2-40B4-BE49-F238E27FC236}">
                    <a16:creationId xmlns:a16="http://schemas.microsoft.com/office/drawing/2014/main" id="{5DF0A035-760B-67E6-8E5C-F1814CB64CB4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4595095" y="720"/>
                <a:ext cx="3001810" cy="3255143"/>
              </a:xfrm>
            </p:spPr>
            <p:txBody>
              <a:bodyPr>
                <a:normAutofit fontScale="90000"/>
              </a:bodyPr>
              <a:lstStyle/>
              <a:p>
                <a:pPr>
                  <a:lnSpc>
                    <a:spcPct val="115000"/>
                  </a:lnSpc>
                  <a:spcAft>
                    <a:spcPts val="800"/>
                  </a:spcAft>
                </a:pPr>
                <a:br>
                  <a:rPr lang="pl-PL" sz="1800" b="1" kern="100" dirty="0">
                    <a:solidFill>
                      <a:srgbClr val="544266"/>
                    </a:solidFill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</a:br>
                <a:br>
                  <a:rPr lang="pl-PL" sz="1800" b="1" kern="100" dirty="0">
                    <a:solidFill>
                      <a:srgbClr val="544266"/>
                    </a:solidFill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</a:br>
                <a:br>
                  <a:rPr lang="pl-PL" sz="1800" b="1" kern="100" dirty="0">
                    <a:solidFill>
                      <a:srgbClr val="544266"/>
                    </a:solidFill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</a:br>
                <a:r>
                  <a:rPr lang="pl-PL" sz="1800" b="1" kern="100" dirty="0">
                    <a:solidFill>
                      <a:srgbClr val="544266"/>
                    </a:solidFill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PRZYPADEK 6 – OSCYLACJE</a:t>
                </a:r>
                <a:br>
                  <a:rPr lang="pl-PL" sz="1800" b="1" kern="100" dirty="0">
                    <a:solidFill>
                      <a:srgbClr val="544266"/>
                    </a:solidFill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sz="1800" i="1" kern="1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𝑤</m:t>
                      </m:r>
                      <m:r>
                        <a:rPr lang="pl-PL" sz="1800" i="1" kern="1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pl-PL" sz="1800" i="1" kern="1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pl-PL" sz="1800" i="1" kern="1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 = (</m:t>
                      </m:r>
                      <m:sSup>
                        <m:sSupPr>
                          <m:ctrlPr>
                            <a:rPr lang="pl-PL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pl-PL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l-PL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  <m:r>
                        <a:rPr lang="pl-PL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−2</m:t>
                      </m:r>
                      <m:r>
                        <a:rPr lang="pl-PL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pl-PL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+2)</m:t>
                      </m:r>
                    </m:oMath>
                  </m:oMathPara>
                </a14:m>
                <a:br>
                  <a:rPr lang="pl-PL" sz="1800" kern="100" dirty="0"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</a:br>
                <a:br>
                  <a:rPr lang="pl-PL" sz="1800" kern="100" dirty="0"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</a:br>
                <a:br>
                  <a:rPr lang="pl-PL" sz="18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</a:br>
                <a:br>
                  <a:rPr lang="pl-PL" sz="18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</a:br>
                <a:br>
                  <a:rPr lang="pl-PL" sz="1800" b="1" kern="100" dirty="0">
                    <a:solidFill>
                      <a:srgbClr val="544266"/>
                    </a:solidFill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</a:br>
                <a:endParaRPr lang="pl-PL" dirty="0"/>
              </a:p>
            </p:txBody>
          </p:sp>
        </mc:Choice>
        <mc:Fallback xmlns="">
          <p:sp>
            <p:nvSpPr>
              <p:cNvPr id="2" name="Tytuł 1">
                <a:extLst>
                  <a:ext uri="{FF2B5EF4-FFF2-40B4-BE49-F238E27FC236}">
                    <a16:creationId xmlns:a16="http://schemas.microsoft.com/office/drawing/2014/main" id="{5DF0A035-760B-67E6-8E5C-F1814CB64C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4595095" y="720"/>
                <a:ext cx="3001810" cy="325514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Łącznik prosty 4">
            <a:extLst>
              <a:ext uri="{FF2B5EF4-FFF2-40B4-BE49-F238E27FC236}">
                <a16:creationId xmlns:a16="http://schemas.microsoft.com/office/drawing/2014/main" id="{7F49FDD5-A2BB-6105-F7CF-70F74D7C2494}"/>
              </a:ext>
            </a:extLst>
          </p:cNvPr>
          <p:cNvCxnSpPr/>
          <p:nvPr/>
        </p:nvCxnSpPr>
        <p:spPr>
          <a:xfrm>
            <a:off x="4876800" y="1636170"/>
            <a:ext cx="0" cy="4905555"/>
          </a:xfrm>
          <a:prstGeom prst="line">
            <a:avLst/>
          </a:prstGeom>
          <a:ln>
            <a:solidFill>
              <a:srgbClr val="54426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Obraz 2">
            <a:extLst>
              <a:ext uri="{FF2B5EF4-FFF2-40B4-BE49-F238E27FC236}">
                <a16:creationId xmlns:a16="http://schemas.microsoft.com/office/drawing/2014/main" id="{B820E918-C7F3-A6EB-2BB9-F0AA52A9E2D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43" y="2649721"/>
            <a:ext cx="3838575" cy="287845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pole tekstowe 13">
                <a:extLst>
                  <a:ext uri="{FF2B5EF4-FFF2-40B4-BE49-F238E27FC236}">
                    <a16:creationId xmlns:a16="http://schemas.microsoft.com/office/drawing/2014/main" id="{05D51FEC-07AD-5FF1-C581-DEC871288C28}"/>
                  </a:ext>
                </a:extLst>
              </p:cNvPr>
              <p:cNvSpPr txBox="1"/>
              <p:nvPr/>
            </p:nvSpPr>
            <p:spPr>
              <a:xfrm>
                <a:off x="-546294" y="1723438"/>
                <a:ext cx="609600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l-PL" dirty="0">
                    <a:solidFill>
                      <a:srgbClr val="544266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Wizualizacja oscylacji </a:t>
                </a:r>
              </a:p>
              <a:p>
                <a:pPr algn="ctr"/>
                <a:r>
                  <a:rPr lang="pl-PL" dirty="0">
                    <a:solidFill>
                      <a:srgbClr val="544266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między punktami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solidFill>
                              <a:srgbClr val="544266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solidFill>
                              <a:srgbClr val="544266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pl-PL" i="1">
                            <a:solidFill>
                              <a:srgbClr val="544266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pl-PL" i="1">
                        <a:solidFill>
                          <a:srgbClr val="544266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=0 </m:t>
                    </m:r>
                  </m:oMath>
                </a14:m>
                <a:r>
                  <a:rPr lang="pl-PL" dirty="0">
                    <a:solidFill>
                      <a:srgbClr val="544266"/>
                    </a:solidFill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oraz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l-PL" i="1">
                            <a:solidFill>
                              <a:srgbClr val="544266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l-PL" i="1">
                            <a:solidFill>
                              <a:srgbClr val="544266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pl-PL" i="1">
                            <a:solidFill>
                              <a:srgbClr val="544266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pl-PL" i="1">
                        <a:solidFill>
                          <a:srgbClr val="544266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endParaRPr lang="pl-PL" dirty="0">
                  <a:solidFill>
                    <a:srgbClr val="544266"/>
                  </a:solidFill>
                </a:endParaRPr>
              </a:p>
            </p:txBody>
          </p:sp>
        </mc:Choice>
        <mc:Fallback xmlns="">
          <p:sp>
            <p:nvSpPr>
              <p:cNvPr id="14" name="pole tekstowe 13">
                <a:extLst>
                  <a:ext uri="{FF2B5EF4-FFF2-40B4-BE49-F238E27FC236}">
                    <a16:creationId xmlns:a16="http://schemas.microsoft.com/office/drawing/2014/main" id="{05D51FEC-07AD-5FF1-C581-DEC871288C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46294" y="1723438"/>
                <a:ext cx="6096000" cy="646331"/>
              </a:xfrm>
              <a:prstGeom prst="rect">
                <a:avLst/>
              </a:prstGeom>
              <a:blipFill>
                <a:blip r:embed="rId4"/>
                <a:stretch>
                  <a:fillRect t="-4717" b="-15094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Obraz 14">
            <a:extLst>
              <a:ext uri="{FF2B5EF4-FFF2-40B4-BE49-F238E27FC236}">
                <a16:creationId xmlns:a16="http://schemas.microsoft.com/office/drawing/2014/main" id="{EEB6E038-1062-0DE1-3A5B-83854EC47E6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521" y="1707834"/>
            <a:ext cx="5037652" cy="2381113"/>
          </a:xfrm>
          <a:prstGeom prst="rect">
            <a:avLst/>
          </a:prstGeom>
        </p:spPr>
      </p:pic>
      <p:pic>
        <p:nvPicPr>
          <p:cNvPr id="16" name="Obraz 15">
            <a:extLst>
              <a:ext uri="{FF2B5EF4-FFF2-40B4-BE49-F238E27FC236}">
                <a16:creationId xmlns:a16="http://schemas.microsoft.com/office/drawing/2014/main" id="{70FE7638-63B4-FB30-2864-87816561A52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523" y="4246143"/>
            <a:ext cx="5037650" cy="23627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pole tekstowe 18">
                <a:extLst>
                  <a:ext uri="{FF2B5EF4-FFF2-40B4-BE49-F238E27FC236}">
                    <a16:creationId xmlns:a16="http://schemas.microsoft.com/office/drawing/2014/main" id="{EDD292A3-4296-1780-9845-F577B32906A9}"/>
                  </a:ext>
                </a:extLst>
              </p:cNvPr>
              <p:cNvSpPr txBox="1"/>
              <p:nvPr/>
            </p:nvSpPr>
            <p:spPr>
              <a:xfrm>
                <a:off x="5292383" y="2713724"/>
                <a:ext cx="636917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0" lang="pl-PL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pl-PL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kumimoji="0" lang="pl-PL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kumimoji="0" lang="pl-PL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=0.1</m:t>
                    </m:r>
                  </m:oMath>
                </a14:m>
                <a:r>
                  <a:rPr kumimoji="0" lang="pl-PL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pl-PL" dirty="0"/>
              </a:p>
            </p:txBody>
          </p:sp>
        </mc:Choice>
        <mc:Fallback xmlns="">
          <p:sp>
            <p:nvSpPr>
              <p:cNvPr id="19" name="pole tekstowe 18">
                <a:extLst>
                  <a:ext uri="{FF2B5EF4-FFF2-40B4-BE49-F238E27FC236}">
                    <a16:creationId xmlns:a16="http://schemas.microsoft.com/office/drawing/2014/main" id="{EDD292A3-4296-1780-9845-F577B32906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383" y="2713724"/>
                <a:ext cx="636917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pole tekstowe 22">
                <a:extLst>
                  <a:ext uri="{FF2B5EF4-FFF2-40B4-BE49-F238E27FC236}">
                    <a16:creationId xmlns:a16="http://schemas.microsoft.com/office/drawing/2014/main" id="{5DF2665B-C03D-5F15-9B68-D80FBD6E4BD9}"/>
                  </a:ext>
                </a:extLst>
              </p:cNvPr>
              <p:cNvSpPr txBox="1"/>
              <p:nvPr/>
            </p:nvSpPr>
            <p:spPr>
              <a:xfrm>
                <a:off x="5292383" y="5150166"/>
                <a:ext cx="636917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0" lang="pl-PL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pl-PL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kumimoji="0" lang="pl-PL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kumimoji="0" lang="pl-PL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=0.14</m:t>
                    </m:r>
                  </m:oMath>
                </a14:m>
                <a:r>
                  <a:rPr kumimoji="0" lang="pl-PL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0B00040202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pl-PL" dirty="0"/>
              </a:p>
            </p:txBody>
          </p:sp>
        </mc:Choice>
        <mc:Fallback xmlns="">
          <p:sp>
            <p:nvSpPr>
              <p:cNvPr id="23" name="pole tekstowe 22">
                <a:extLst>
                  <a:ext uri="{FF2B5EF4-FFF2-40B4-BE49-F238E27FC236}">
                    <a16:creationId xmlns:a16="http://schemas.microsoft.com/office/drawing/2014/main" id="{5DF2665B-C03D-5F15-9B68-D80FBD6E4B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383" y="5150166"/>
                <a:ext cx="636917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9323377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389</Words>
  <Application>Microsoft Office PowerPoint</Application>
  <PresentationFormat>Panoramiczny</PresentationFormat>
  <Paragraphs>30</Paragraphs>
  <Slides>6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6</vt:i4>
      </vt:variant>
    </vt:vector>
  </HeadingPairs>
  <TitlesOfParts>
    <vt:vector size="12" baseType="lpstr">
      <vt:lpstr>Aptos</vt:lpstr>
      <vt:lpstr>Aptos Display</vt:lpstr>
      <vt:lpstr>Arial</vt:lpstr>
      <vt:lpstr>Cambria Math</vt:lpstr>
      <vt:lpstr>Times New Roman</vt:lpstr>
      <vt:lpstr>Motyw pakietu Office</vt:lpstr>
      <vt:lpstr>      Metody numeryczne, projekt nr 1 Ada Wojterska Metoda Newtona wyznaczania zer wielomianów w i w^2, gdzie  w(x)= ∑2_(k=0)^n▒a_k  x^k.  (Porównanie szybkości zbieżności w przypadku funkcji o zerach jednokrotnych i dwukrotnych.)                                                                                                                                                                                         Do obliczania wartości wielomianu i jego pochodnej zastosować metodę Hornera. </vt:lpstr>
      <vt:lpstr>   PRZYPADEK 1 – PODSTAWOWY w(x) = (x-1)(x-2)(x-3)(x-4)(x-5)  </vt:lpstr>
      <vt:lpstr>   PRZYPADEK 2 i 3 – BLISKIE PIERWIASTKI / DALEKIE PIERWIASTKI w(x) = (x-4.001)(x-4.002) i w(x) = (x-4.0001)(x-4.0002)  w(x) = (x-0.000000001)(x-10000000000)     </vt:lpstr>
      <vt:lpstr>   PRZYPADEK 4 – ROZWIĄZANIA ZESPOLONE w(x) = (x^2+1)(x-2)   </vt:lpstr>
      <vt:lpstr>   PRZYPADEK 5 – ZEROWANIE SIĘ POCHODNEJ w(x) = (x-1)(x+2)    </vt:lpstr>
      <vt:lpstr>   PRZYPADEK 6 – OSCYLACJE w(x) = (x^3-2x+2) 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Ada Wojterska</dc:creator>
  <cp:lastModifiedBy>Ada Wojterska</cp:lastModifiedBy>
  <cp:revision>1</cp:revision>
  <dcterms:created xsi:type="dcterms:W3CDTF">2024-12-16T21:47:48Z</dcterms:created>
  <dcterms:modified xsi:type="dcterms:W3CDTF">2025-01-13T21:38:35Z</dcterms:modified>
</cp:coreProperties>
</file>