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26297-5C97-4B52-B31A-35E7F2C1E74A}" v="244" dt="2025-01-14T13:13:2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 Wojterska" userId="85b3cf179b97dd47" providerId="LiveId" clId="{E9026297-5C97-4B52-B31A-35E7F2C1E74A}"/>
    <pc:docChg chg="undo custSel addSld delSld modSld">
      <pc:chgData name="Ada Wojterska" userId="85b3cf179b97dd47" providerId="LiveId" clId="{E9026297-5C97-4B52-B31A-35E7F2C1E74A}" dt="2025-01-14T13:13:23.397" v="792" actId="20577"/>
      <pc:docMkLst>
        <pc:docMk/>
      </pc:docMkLst>
      <pc:sldChg chg="addSp delSp modSp new mod">
        <pc:chgData name="Ada Wojterska" userId="85b3cf179b97dd47" providerId="LiveId" clId="{E9026297-5C97-4B52-B31A-35E7F2C1E74A}" dt="2025-01-13T21:48:33.623" v="103" actId="1076"/>
        <pc:sldMkLst>
          <pc:docMk/>
          <pc:sldMk cId="1966745548" sldId="256"/>
        </pc:sldMkLst>
        <pc:spChg chg="del">
          <ac:chgData name="Ada Wojterska" userId="85b3cf179b97dd47" providerId="LiveId" clId="{E9026297-5C97-4B52-B31A-35E7F2C1E74A}" dt="2025-01-13T21:39:37.938" v="5" actId="21"/>
          <ac:spMkLst>
            <pc:docMk/>
            <pc:sldMk cId="1966745548" sldId="256"/>
            <ac:spMk id="2" creationId="{E9E78E22-7777-38B8-17D7-82695809C970}"/>
          </ac:spMkLst>
        </pc:spChg>
        <pc:spChg chg="del">
          <ac:chgData name="Ada Wojterska" userId="85b3cf179b97dd47" providerId="LiveId" clId="{E9026297-5C97-4B52-B31A-35E7F2C1E74A}" dt="2025-01-13T21:39:35.814" v="4" actId="21"/>
          <ac:spMkLst>
            <pc:docMk/>
            <pc:sldMk cId="1966745548" sldId="256"/>
            <ac:spMk id="3" creationId="{66263B76-6847-6E27-6E80-BEB8270FE8EA}"/>
          </ac:spMkLst>
        </pc:spChg>
        <pc:spChg chg="add del mod">
          <ac:chgData name="Ada Wojterska" userId="85b3cf179b97dd47" providerId="LiveId" clId="{E9026297-5C97-4B52-B31A-35E7F2C1E74A}" dt="2025-01-13T21:44:21.990" v="21" actId="21"/>
          <ac:spMkLst>
            <pc:docMk/>
            <pc:sldMk cId="1966745548" sldId="256"/>
            <ac:spMk id="6" creationId="{E8DD732D-ED8F-C62C-397E-C7EBF4B92BC6}"/>
          </ac:spMkLst>
        </pc:spChg>
        <pc:spChg chg="add mod">
          <ac:chgData name="Ada Wojterska" userId="85b3cf179b97dd47" providerId="LiveId" clId="{E9026297-5C97-4B52-B31A-35E7F2C1E74A}" dt="2025-01-13T21:45:16.249" v="62" actId="20577"/>
          <ac:spMkLst>
            <pc:docMk/>
            <pc:sldMk cId="1966745548" sldId="256"/>
            <ac:spMk id="8" creationId="{3C9310E5-7E09-F1DF-A10D-9E6941358D40}"/>
          </ac:spMkLst>
        </pc:spChg>
        <pc:spChg chg="add mod">
          <ac:chgData name="Ada Wojterska" userId="85b3cf179b97dd47" providerId="LiveId" clId="{E9026297-5C97-4B52-B31A-35E7F2C1E74A}" dt="2025-01-13T21:48:33.623" v="103" actId="1076"/>
          <ac:spMkLst>
            <pc:docMk/>
            <pc:sldMk cId="1966745548" sldId="256"/>
            <ac:spMk id="11" creationId="{753ED4E9-67E1-A04A-0912-EBEA89E9EF53}"/>
          </ac:spMkLst>
        </pc:spChg>
        <pc:picChg chg="add mod">
          <ac:chgData name="Ada Wojterska" userId="85b3cf179b97dd47" providerId="LiveId" clId="{E9026297-5C97-4B52-B31A-35E7F2C1E74A}" dt="2025-01-13T21:44:45.176" v="56" actId="14100"/>
          <ac:picMkLst>
            <pc:docMk/>
            <pc:sldMk cId="1966745548" sldId="256"/>
            <ac:picMk id="4" creationId="{B41775FC-BCA5-B647-B689-7A9A0A255DD0}"/>
          </ac:picMkLst>
        </pc:picChg>
        <pc:picChg chg="add mod modCrop">
          <ac:chgData name="Ada Wojterska" userId="85b3cf179b97dd47" providerId="LiveId" clId="{E9026297-5C97-4B52-B31A-35E7F2C1E74A}" dt="2025-01-13T21:47:02.804" v="72" actId="732"/>
          <ac:picMkLst>
            <pc:docMk/>
            <pc:sldMk cId="1966745548" sldId="256"/>
            <ac:picMk id="9" creationId="{1B2B6E50-D55B-CE55-BCD1-7EB99C471DB0}"/>
          </ac:picMkLst>
        </pc:picChg>
      </pc:sldChg>
      <pc:sldChg chg="new del">
        <pc:chgData name="Ada Wojterska" userId="85b3cf179b97dd47" providerId="LiveId" clId="{E9026297-5C97-4B52-B31A-35E7F2C1E74A}" dt="2025-01-13T21:50:53.662" v="122" actId="2696"/>
        <pc:sldMkLst>
          <pc:docMk/>
          <pc:sldMk cId="4174893855" sldId="257"/>
        </pc:sldMkLst>
      </pc:sldChg>
      <pc:sldChg chg="addSp modSp add mod">
        <pc:chgData name="Ada Wojterska" userId="85b3cf179b97dd47" providerId="LiveId" clId="{E9026297-5C97-4B52-B31A-35E7F2C1E74A}" dt="2025-01-13T21:52:42.038" v="144" actId="207"/>
        <pc:sldMkLst>
          <pc:docMk/>
          <pc:sldMk cId="2901178128" sldId="258"/>
        </pc:sldMkLst>
        <pc:spChg chg="add mod">
          <ac:chgData name="Ada Wojterska" userId="85b3cf179b97dd47" providerId="LiveId" clId="{E9026297-5C97-4B52-B31A-35E7F2C1E74A}" dt="2025-01-13T21:50:40.051" v="119" actId="207"/>
          <ac:spMkLst>
            <pc:docMk/>
            <pc:sldMk cId="2901178128" sldId="258"/>
            <ac:spMk id="3" creationId="{09590A7F-C7FB-6291-DC35-A86A4030051E}"/>
          </ac:spMkLst>
        </pc:spChg>
        <pc:spChg chg="add mod">
          <ac:chgData name="Ada Wojterska" userId="85b3cf179b97dd47" providerId="LiveId" clId="{E9026297-5C97-4B52-B31A-35E7F2C1E74A}" dt="2025-01-13T21:52:42.038" v="144" actId="207"/>
          <ac:spMkLst>
            <pc:docMk/>
            <pc:sldMk cId="2901178128" sldId="258"/>
            <ac:spMk id="6" creationId="{58C7EABF-5E74-81A8-880C-3CE768E27A5A}"/>
          </ac:spMkLst>
        </pc:spChg>
        <pc:spChg chg="add mod">
          <ac:chgData name="Ada Wojterska" userId="85b3cf179b97dd47" providerId="LiveId" clId="{E9026297-5C97-4B52-B31A-35E7F2C1E74A}" dt="2025-01-13T21:50:08.552" v="112" actId="1076"/>
          <ac:spMkLst>
            <pc:docMk/>
            <pc:sldMk cId="2901178128" sldId="258"/>
            <ac:spMk id="8" creationId="{FF9B2AD5-698E-109D-E6EF-1CADF7CE3610}"/>
          </ac:spMkLst>
        </pc:spChg>
        <pc:picChg chg="mod">
          <ac:chgData name="Ada Wojterska" userId="85b3cf179b97dd47" providerId="LiveId" clId="{E9026297-5C97-4B52-B31A-35E7F2C1E74A}" dt="2025-01-13T21:52:35.479" v="143" actId="1076"/>
          <ac:picMkLst>
            <pc:docMk/>
            <pc:sldMk cId="2901178128" sldId="258"/>
            <ac:picMk id="4" creationId="{89A6BC96-A356-8D9D-9B86-052D0627B5E8}"/>
          </ac:picMkLst>
        </pc:picChg>
        <pc:picChg chg="add mod">
          <ac:chgData name="Ada Wojterska" userId="85b3cf179b97dd47" providerId="LiveId" clId="{E9026297-5C97-4B52-B31A-35E7F2C1E74A}" dt="2025-01-13T21:51:11.357" v="125" actId="1440"/>
          <ac:picMkLst>
            <pc:docMk/>
            <pc:sldMk cId="2901178128" sldId="258"/>
            <ac:picMk id="9" creationId="{1C8FD4BE-A8D7-0D12-5C7A-06D20A97CC9B}"/>
          </ac:picMkLst>
        </pc:picChg>
        <pc:picChg chg="add mod">
          <ac:chgData name="Ada Wojterska" userId="85b3cf179b97dd47" providerId="LiveId" clId="{E9026297-5C97-4B52-B31A-35E7F2C1E74A}" dt="2025-01-13T21:52:34.543" v="142" actId="1076"/>
          <ac:picMkLst>
            <pc:docMk/>
            <pc:sldMk cId="2901178128" sldId="258"/>
            <ac:picMk id="10" creationId="{A3982E0F-F0CB-350D-37EE-84B56C5E5B51}"/>
          </ac:picMkLst>
        </pc:picChg>
        <pc:picChg chg="add mod ord">
          <ac:chgData name="Ada Wojterska" userId="85b3cf179b97dd47" providerId="LiveId" clId="{E9026297-5C97-4B52-B31A-35E7F2C1E74A}" dt="2025-01-13T21:52:32.153" v="141" actId="1076"/>
          <ac:picMkLst>
            <pc:docMk/>
            <pc:sldMk cId="2901178128" sldId="258"/>
            <ac:picMk id="11" creationId="{8437694A-651A-93EE-40B5-2EC211A01E52}"/>
          </ac:picMkLst>
        </pc:picChg>
      </pc:sldChg>
      <pc:sldChg chg="addSp delSp modSp add mod">
        <pc:chgData name="Ada Wojterska" userId="85b3cf179b97dd47" providerId="LiveId" clId="{E9026297-5C97-4B52-B31A-35E7F2C1E74A}" dt="2025-01-13T22:01:00.561" v="312" actId="1076"/>
        <pc:sldMkLst>
          <pc:docMk/>
          <pc:sldMk cId="2324033353" sldId="259"/>
        </pc:sldMkLst>
        <pc:spChg chg="mod">
          <ac:chgData name="Ada Wojterska" userId="85b3cf179b97dd47" providerId="LiveId" clId="{E9026297-5C97-4B52-B31A-35E7F2C1E74A}" dt="2025-01-13T21:55:49.131" v="167" actId="207"/>
          <ac:spMkLst>
            <pc:docMk/>
            <pc:sldMk cId="2324033353" sldId="259"/>
            <ac:spMk id="3" creationId="{85500061-880E-BBBF-E5C4-881F293EA63E}"/>
          </ac:spMkLst>
        </pc:spChg>
        <pc:spChg chg="mod">
          <ac:chgData name="Ada Wojterska" userId="85b3cf179b97dd47" providerId="LiveId" clId="{E9026297-5C97-4B52-B31A-35E7F2C1E74A}" dt="2025-01-13T21:55:44.349" v="166" actId="207"/>
          <ac:spMkLst>
            <pc:docMk/>
            <pc:sldMk cId="2324033353" sldId="259"/>
            <ac:spMk id="6" creationId="{62574299-1737-1593-A54D-47F9212A5445}"/>
          </ac:spMkLst>
        </pc:spChg>
        <pc:spChg chg="mod">
          <ac:chgData name="Ada Wojterska" userId="85b3cf179b97dd47" providerId="LiveId" clId="{E9026297-5C97-4B52-B31A-35E7F2C1E74A}" dt="2025-01-13T21:57:28.889" v="237" actId="1076"/>
          <ac:spMkLst>
            <pc:docMk/>
            <pc:sldMk cId="2324033353" sldId="259"/>
            <ac:spMk id="8" creationId="{B133384E-CEF2-9C96-71E9-57EA9697280C}"/>
          </ac:spMkLst>
        </pc:spChg>
        <pc:picChg chg="add mod">
          <ac:chgData name="Ada Wojterska" userId="85b3cf179b97dd47" providerId="LiveId" clId="{E9026297-5C97-4B52-B31A-35E7F2C1E74A}" dt="2025-01-13T22:01:00.561" v="312" actId="1076"/>
          <ac:picMkLst>
            <pc:docMk/>
            <pc:sldMk cId="2324033353" sldId="259"/>
            <ac:picMk id="2" creationId="{D53451EC-2C0E-3415-3FC0-650009AB967D}"/>
          </ac:picMkLst>
        </pc:picChg>
        <pc:picChg chg="del">
          <ac:chgData name="Ada Wojterska" userId="85b3cf179b97dd47" providerId="LiveId" clId="{E9026297-5C97-4B52-B31A-35E7F2C1E74A}" dt="2025-01-13T21:56:03.380" v="172" actId="21"/>
          <ac:picMkLst>
            <pc:docMk/>
            <pc:sldMk cId="2324033353" sldId="259"/>
            <ac:picMk id="9" creationId="{E09BA2E8-00AB-BC92-0328-304B83252A2D}"/>
          </ac:picMkLst>
        </pc:picChg>
        <pc:picChg chg="del mod">
          <ac:chgData name="Ada Wojterska" userId="85b3cf179b97dd47" providerId="LiveId" clId="{E9026297-5C97-4B52-B31A-35E7F2C1E74A}" dt="2025-01-13T21:55:59.804" v="170" actId="21"/>
          <ac:picMkLst>
            <pc:docMk/>
            <pc:sldMk cId="2324033353" sldId="259"/>
            <ac:picMk id="10" creationId="{6BA65D9A-C701-1100-D202-60787DCD37B2}"/>
          </ac:picMkLst>
        </pc:picChg>
        <pc:picChg chg="del">
          <ac:chgData name="Ada Wojterska" userId="85b3cf179b97dd47" providerId="LiveId" clId="{E9026297-5C97-4B52-B31A-35E7F2C1E74A}" dt="2025-01-13T21:56:01.823" v="171" actId="21"/>
          <ac:picMkLst>
            <pc:docMk/>
            <pc:sldMk cId="2324033353" sldId="259"/>
            <ac:picMk id="11" creationId="{41F5E762-76C5-4E88-A599-662A040E173F}"/>
          </ac:picMkLst>
        </pc:picChg>
      </pc:sldChg>
      <pc:sldChg chg="addSp delSp modSp add mod">
        <pc:chgData name="Ada Wojterska" userId="85b3cf179b97dd47" providerId="LiveId" clId="{E9026297-5C97-4B52-B31A-35E7F2C1E74A}" dt="2025-01-13T22:00:53.118" v="311" actId="1440"/>
        <pc:sldMkLst>
          <pc:docMk/>
          <pc:sldMk cId="291000420" sldId="260"/>
        </pc:sldMkLst>
        <pc:spChg chg="mod">
          <ac:chgData name="Ada Wojterska" userId="85b3cf179b97dd47" providerId="LiveId" clId="{E9026297-5C97-4B52-B31A-35E7F2C1E74A}" dt="2025-01-13T22:00:05.954" v="304" actId="207"/>
          <ac:spMkLst>
            <pc:docMk/>
            <pc:sldMk cId="291000420" sldId="260"/>
            <ac:spMk id="3" creationId="{E5A1F6D0-85C0-180C-47F9-F8360B9763D1}"/>
          </ac:spMkLst>
        </pc:spChg>
        <pc:spChg chg="del">
          <ac:chgData name="Ada Wojterska" userId="85b3cf179b97dd47" providerId="LiveId" clId="{E9026297-5C97-4B52-B31A-35E7F2C1E74A}" dt="2025-01-13T21:59:29.341" v="296" actId="21"/>
          <ac:spMkLst>
            <pc:docMk/>
            <pc:sldMk cId="291000420" sldId="260"/>
            <ac:spMk id="6" creationId="{1CCD6C11-3178-5A29-ABE3-B05C306EFD06}"/>
          </ac:spMkLst>
        </pc:spChg>
        <pc:spChg chg="add mod">
          <ac:chgData name="Ada Wojterska" userId="85b3cf179b97dd47" providerId="LiveId" clId="{E9026297-5C97-4B52-B31A-35E7F2C1E74A}" dt="2025-01-13T22:00:12.167" v="305" actId="1076"/>
          <ac:spMkLst>
            <pc:docMk/>
            <pc:sldMk cId="291000420" sldId="260"/>
            <ac:spMk id="7" creationId="{B105B285-F199-D07C-257C-BA3AD7E47F4E}"/>
          </ac:spMkLst>
        </pc:spChg>
        <pc:spChg chg="mod">
          <ac:chgData name="Ada Wojterska" userId="85b3cf179b97dd47" providerId="LiveId" clId="{E9026297-5C97-4B52-B31A-35E7F2C1E74A}" dt="2025-01-13T21:58:12.023" v="290" actId="1076"/>
          <ac:spMkLst>
            <pc:docMk/>
            <pc:sldMk cId="291000420" sldId="260"/>
            <ac:spMk id="8" creationId="{9E336237-1DD4-C703-5EF5-EB6578D149B1}"/>
          </ac:spMkLst>
        </pc:spChg>
        <pc:picChg chg="del">
          <ac:chgData name="Ada Wojterska" userId="85b3cf179b97dd47" providerId="LiveId" clId="{E9026297-5C97-4B52-B31A-35E7F2C1E74A}" dt="2025-01-13T22:00:41.590" v="307" actId="21"/>
          <ac:picMkLst>
            <pc:docMk/>
            <pc:sldMk cId="291000420" sldId="260"/>
            <ac:picMk id="2" creationId="{1424FC49-CBEC-CF57-7E51-A5772EE58237}"/>
          </ac:picMkLst>
        </pc:picChg>
        <pc:picChg chg="mod">
          <ac:chgData name="Ada Wojterska" userId="85b3cf179b97dd47" providerId="LiveId" clId="{E9026297-5C97-4B52-B31A-35E7F2C1E74A}" dt="2025-01-13T21:59:49.751" v="302" actId="1076"/>
          <ac:picMkLst>
            <pc:docMk/>
            <pc:sldMk cId="291000420" sldId="260"/>
            <ac:picMk id="4" creationId="{13D0F85A-B5EE-9D6F-76F4-146DCEE621CF}"/>
          </ac:picMkLst>
        </pc:picChg>
        <pc:picChg chg="add mod">
          <ac:chgData name="Ada Wojterska" userId="85b3cf179b97dd47" providerId="LiveId" clId="{E9026297-5C97-4B52-B31A-35E7F2C1E74A}" dt="2025-01-13T22:00:53.118" v="311" actId="1440"/>
          <ac:picMkLst>
            <pc:docMk/>
            <pc:sldMk cId="291000420" sldId="260"/>
            <ac:picMk id="9" creationId="{D54CED9C-D645-0C5A-F686-4318F84D9B51}"/>
          </ac:picMkLst>
        </pc:picChg>
      </pc:sldChg>
      <pc:sldChg chg="addSp delSp modSp add mod">
        <pc:chgData name="Ada Wojterska" userId="85b3cf179b97dd47" providerId="LiveId" clId="{E9026297-5C97-4B52-B31A-35E7F2C1E74A}" dt="2025-01-13T22:18:15.549" v="782" actId="20577"/>
        <pc:sldMkLst>
          <pc:docMk/>
          <pc:sldMk cId="1407230568" sldId="261"/>
        </pc:sldMkLst>
        <pc:spChg chg="del mod">
          <ac:chgData name="Ada Wojterska" userId="85b3cf179b97dd47" providerId="LiveId" clId="{E9026297-5C97-4B52-B31A-35E7F2C1E74A}" dt="2025-01-13T22:03:30.467" v="376"/>
          <ac:spMkLst>
            <pc:docMk/>
            <pc:sldMk cId="1407230568" sldId="261"/>
            <ac:spMk id="3" creationId="{9748E9A8-9774-A1F9-AA31-8E2FF0056CBA}"/>
          </ac:spMkLst>
        </pc:spChg>
        <pc:spChg chg="add mod">
          <ac:chgData name="Ada Wojterska" userId="85b3cf179b97dd47" providerId="LiveId" clId="{E9026297-5C97-4B52-B31A-35E7F2C1E74A}" dt="2025-01-13T22:06:00.292" v="451" actId="207"/>
          <ac:spMkLst>
            <pc:docMk/>
            <pc:sldMk cId="1407230568" sldId="261"/>
            <ac:spMk id="5" creationId="{03DB3235-32F8-A39F-CA13-20D0FB2C9AF0}"/>
          </ac:spMkLst>
        </pc:spChg>
        <pc:spChg chg="del">
          <ac:chgData name="Ada Wojterska" userId="85b3cf179b97dd47" providerId="LiveId" clId="{E9026297-5C97-4B52-B31A-35E7F2C1E74A}" dt="2025-01-13T22:01:39.419" v="314" actId="478"/>
          <ac:spMkLst>
            <pc:docMk/>
            <pc:sldMk cId="1407230568" sldId="261"/>
            <ac:spMk id="7" creationId="{3C220570-A107-FCD8-56C8-08B8D5698D1F}"/>
          </ac:spMkLst>
        </pc:spChg>
        <pc:spChg chg="mod">
          <ac:chgData name="Ada Wojterska" userId="85b3cf179b97dd47" providerId="LiveId" clId="{E9026297-5C97-4B52-B31A-35E7F2C1E74A}" dt="2025-01-13T22:18:15.549" v="782" actId="20577"/>
          <ac:spMkLst>
            <pc:docMk/>
            <pc:sldMk cId="1407230568" sldId="261"/>
            <ac:spMk id="8" creationId="{86868E23-E704-1753-4837-20D8129A2FBC}"/>
          </ac:spMkLst>
        </pc:spChg>
        <pc:spChg chg="add del mod">
          <ac:chgData name="Ada Wojterska" userId="85b3cf179b97dd47" providerId="LiveId" clId="{E9026297-5C97-4B52-B31A-35E7F2C1E74A}" dt="2025-01-13T22:03:30.456" v="374" actId="21"/>
          <ac:spMkLst>
            <pc:docMk/>
            <pc:sldMk cId="1407230568" sldId="261"/>
            <ac:spMk id="10" creationId="{5D9D2F72-D688-1EE5-CB82-277B1DA28498}"/>
          </ac:spMkLst>
        </pc:spChg>
        <pc:spChg chg="add mod">
          <ac:chgData name="Ada Wojterska" userId="85b3cf179b97dd47" providerId="LiveId" clId="{E9026297-5C97-4B52-B31A-35E7F2C1E74A}" dt="2025-01-13T22:07:50.144" v="521" actId="1076"/>
          <ac:spMkLst>
            <pc:docMk/>
            <pc:sldMk cId="1407230568" sldId="261"/>
            <ac:spMk id="15" creationId="{EB2EFD23-6CBB-E811-868F-550A24D8218A}"/>
          </ac:spMkLst>
        </pc:spChg>
        <pc:picChg chg="mod">
          <ac:chgData name="Ada Wojterska" userId="85b3cf179b97dd47" providerId="LiveId" clId="{E9026297-5C97-4B52-B31A-35E7F2C1E74A}" dt="2025-01-13T22:04:22.783" v="398" actId="14100"/>
          <ac:picMkLst>
            <pc:docMk/>
            <pc:sldMk cId="1407230568" sldId="261"/>
            <ac:picMk id="4" creationId="{6B8445DB-87D1-5CA6-8383-BEF342C082DA}"/>
          </ac:picMkLst>
        </pc:picChg>
        <pc:picChg chg="del mod">
          <ac:chgData name="Ada Wojterska" userId="85b3cf179b97dd47" providerId="LiveId" clId="{E9026297-5C97-4B52-B31A-35E7F2C1E74A}" dt="2025-01-13T22:06:24.746" v="452" actId="21"/>
          <ac:picMkLst>
            <pc:docMk/>
            <pc:sldMk cId="1407230568" sldId="261"/>
            <ac:picMk id="9" creationId="{114544E5-22E4-B72B-BE78-C2ED6C27DF81}"/>
          </ac:picMkLst>
        </pc:picChg>
        <pc:picChg chg="add del mod">
          <ac:chgData name="Ada Wojterska" userId="85b3cf179b97dd47" providerId="LiveId" clId="{E9026297-5C97-4B52-B31A-35E7F2C1E74A}" dt="2025-01-13T22:06:27.965" v="454" actId="21"/>
          <ac:picMkLst>
            <pc:docMk/>
            <pc:sldMk cId="1407230568" sldId="261"/>
            <ac:picMk id="11" creationId="{114544E5-22E4-B72B-BE78-C2ED6C27DF81}"/>
          </ac:picMkLst>
        </pc:picChg>
        <pc:picChg chg="add del">
          <ac:chgData name="Ada Wojterska" userId="85b3cf179b97dd47" providerId="LiveId" clId="{E9026297-5C97-4B52-B31A-35E7F2C1E74A}" dt="2025-01-13T22:06:40.543" v="456" actId="21"/>
          <ac:picMkLst>
            <pc:docMk/>
            <pc:sldMk cId="1407230568" sldId="261"/>
            <ac:picMk id="12" creationId="{8E80B9CF-F2E5-3C5E-B5C8-5E31434D643C}"/>
          </ac:picMkLst>
        </pc:picChg>
        <pc:picChg chg="add mod">
          <ac:chgData name="Ada Wojterska" userId="85b3cf179b97dd47" providerId="LiveId" clId="{E9026297-5C97-4B52-B31A-35E7F2C1E74A}" dt="2025-01-13T22:09:08.977" v="533" actId="1076"/>
          <ac:picMkLst>
            <pc:docMk/>
            <pc:sldMk cId="1407230568" sldId="261"/>
            <ac:picMk id="13" creationId="{C8477BA3-3A11-4076-9783-446AE727F61D}"/>
          </ac:picMkLst>
        </pc:picChg>
      </pc:sldChg>
      <pc:sldChg chg="addSp delSp modSp add mod">
        <pc:chgData name="Ada Wojterska" userId="85b3cf179b97dd47" providerId="LiveId" clId="{E9026297-5C97-4B52-B31A-35E7F2C1E74A}" dt="2025-01-13T22:17:55.718" v="750" actId="1076"/>
        <pc:sldMkLst>
          <pc:docMk/>
          <pc:sldMk cId="1999577751" sldId="262"/>
        </pc:sldMkLst>
        <pc:spChg chg="del">
          <ac:chgData name="Ada Wojterska" userId="85b3cf179b97dd47" providerId="LiveId" clId="{E9026297-5C97-4B52-B31A-35E7F2C1E74A}" dt="2025-01-13T22:11:01.830" v="541" actId="21"/>
          <ac:spMkLst>
            <pc:docMk/>
            <pc:sldMk cId="1999577751" sldId="262"/>
            <ac:spMk id="5" creationId="{7644C98A-D08C-2423-D674-211C16E773F5}"/>
          </ac:spMkLst>
        </pc:spChg>
        <pc:spChg chg="add mod">
          <ac:chgData name="Ada Wojterska" userId="85b3cf179b97dd47" providerId="LiveId" clId="{E9026297-5C97-4B52-B31A-35E7F2C1E74A}" dt="2025-01-13T22:17:55.718" v="750" actId="1076"/>
          <ac:spMkLst>
            <pc:docMk/>
            <pc:sldMk cId="1999577751" sldId="262"/>
            <ac:spMk id="6" creationId="{7E50FF3F-C964-51C7-426E-1F8F7B935627}"/>
          </ac:spMkLst>
        </pc:spChg>
        <pc:spChg chg="mod">
          <ac:chgData name="Ada Wojterska" userId="85b3cf179b97dd47" providerId="LiveId" clId="{E9026297-5C97-4B52-B31A-35E7F2C1E74A}" dt="2025-01-13T22:17:50.400" v="748" actId="20577"/>
          <ac:spMkLst>
            <pc:docMk/>
            <pc:sldMk cId="1999577751" sldId="262"/>
            <ac:spMk id="8" creationId="{C7AAB91D-2985-A3DB-AEDB-29AD588781E9}"/>
          </ac:spMkLst>
        </pc:spChg>
        <pc:spChg chg="mod">
          <ac:chgData name="Ada Wojterska" userId="85b3cf179b97dd47" providerId="LiveId" clId="{E9026297-5C97-4B52-B31A-35E7F2C1E74A}" dt="2025-01-13T22:13:41.927" v="664" actId="1076"/>
          <ac:spMkLst>
            <pc:docMk/>
            <pc:sldMk cId="1999577751" sldId="262"/>
            <ac:spMk id="15" creationId="{72DCA581-0FA1-A37E-20E0-2BFCB6E8CEC5}"/>
          </ac:spMkLst>
        </pc:spChg>
        <pc:picChg chg="add mod">
          <ac:chgData name="Ada Wojterska" userId="85b3cf179b97dd47" providerId="LiveId" clId="{E9026297-5C97-4B52-B31A-35E7F2C1E74A}" dt="2025-01-13T22:11:06.595" v="543" actId="1076"/>
          <ac:picMkLst>
            <pc:docMk/>
            <pc:sldMk cId="1999577751" sldId="262"/>
            <ac:picMk id="2" creationId="{C928E773-DC71-F537-0F68-84B114E6F5DE}"/>
          </ac:picMkLst>
        </pc:picChg>
        <pc:picChg chg="del">
          <ac:chgData name="Ada Wojterska" userId="85b3cf179b97dd47" providerId="LiveId" clId="{E9026297-5C97-4B52-B31A-35E7F2C1E74A}" dt="2025-01-13T22:08:29.464" v="524" actId="21"/>
          <ac:picMkLst>
            <pc:docMk/>
            <pc:sldMk cId="1999577751" sldId="262"/>
            <ac:picMk id="13" creationId="{FD34E2C2-948D-CDA5-A1A9-098A18FBE38B}"/>
          </ac:picMkLst>
        </pc:picChg>
      </pc:sldChg>
      <pc:sldChg chg="addSp delSp modSp add mod">
        <pc:chgData name="Ada Wojterska" userId="85b3cf179b97dd47" providerId="LiveId" clId="{E9026297-5C97-4B52-B31A-35E7F2C1E74A}" dt="2025-01-14T13:13:23.397" v="792" actId="20577"/>
        <pc:sldMkLst>
          <pc:docMk/>
          <pc:sldMk cId="1574402053" sldId="263"/>
        </pc:sldMkLst>
        <pc:spChg chg="add mod">
          <ac:chgData name="Ada Wojterska" userId="85b3cf179b97dd47" providerId="LiveId" clId="{E9026297-5C97-4B52-B31A-35E7F2C1E74A}" dt="2025-01-14T13:13:23.397" v="792" actId="20577"/>
          <ac:spMkLst>
            <pc:docMk/>
            <pc:sldMk cId="1574402053" sldId="263"/>
            <ac:spMk id="5" creationId="{8F25B8D0-5458-DC31-8405-1CA2F1782DD6}"/>
          </ac:spMkLst>
        </pc:spChg>
        <pc:spChg chg="del mod">
          <ac:chgData name="Ada Wojterska" userId="85b3cf179b97dd47" providerId="LiveId" clId="{E9026297-5C97-4B52-B31A-35E7F2C1E74A}" dt="2025-01-13T22:15:34.203" v="670" actId="21"/>
          <ac:spMkLst>
            <pc:docMk/>
            <pc:sldMk cId="1574402053" sldId="263"/>
            <ac:spMk id="6" creationId="{912E8CF0-8929-7993-6CE3-71AE2282C76B}"/>
          </ac:spMkLst>
        </pc:spChg>
        <pc:spChg chg="mod">
          <ac:chgData name="Ada Wojterska" userId="85b3cf179b97dd47" providerId="LiveId" clId="{E9026297-5C97-4B52-B31A-35E7F2C1E74A}" dt="2025-01-13T22:16:40.048" v="713" actId="1076"/>
          <ac:spMkLst>
            <pc:docMk/>
            <pc:sldMk cId="1574402053" sldId="263"/>
            <ac:spMk id="8" creationId="{23D8AE72-DAA4-3A88-25D3-F26614DF30E4}"/>
          </ac:spMkLst>
        </pc:spChg>
        <pc:spChg chg="del">
          <ac:chgData name="Ada Wojterska" userId="85b3cf179b97dd47" providerId="LiveId" clId="{E9026297-5C97-4B52-B31A-35E7F2C1E74A}" dt="2025-01-13T22:17:16.503" v="724" actId="21"/>
          <ac:spMkLst>
            <pc:docMk/>
            <pc:sldMk cId="1574402053" sldId="263"/>
            <ac:spMk id="15" creationId="{0D830D13-8D54-EDEF-8D7A-EB38A38AF076}"/>
          </ac:spMkLst>
        </pc:spChg>
        <pc:picChg chg="del">
          <ac:chgData name="Ada Wojterska" userId="85b3cf179b97dd47" providerId="LiveId" clId="{E9026297-5C97-4B52-B31A-35E7F2C1E74A}" dt="2025-01-13T22:16:49.274" v="714" actId="21"/>
          <ac:picMkLst>
            <pc:docMk/>
            <pc:sldMk cId="1574402053" sldId="263"/>
            <ac:picMk id="2" creationId="{7D4070D8-A0B6-6415-DA86-520C3B0D78F5}"/>
          </ac:picMkLst>
        </pc:picChg>
        <pc:picChg chg="add del">
          <ac:chgData name="Ada Wojterska" userId="85b3cf179b97dd47" providerId="LiveId" clId="{E9026297-5C97-4B52-B31A-35E7F2C1E74A}" dt="2025-01-13T22:16:54.218" v="716" actId="21"/>
          <ac:picMkLst>
            <pc:docMk/>
            <pc:sldMk cId="1574402053" sldId="263"/>
            <ac:picMk id="7" creationId="{A6E77129-2052-F7DC-1EF5-8A81326F1A7F}"/>
          </ac:picMkLst>
        </pc:picChg>
        <pc:picChg chg="add mod">
          <ac:chgData name="Ada Wojterska" userId="85b3cf179b97dd47" providerId="LiveId" clId="{E9026297-5C97-4B52-B31A-35E7F2C1E74A}" dt="2025-01-13T22:17:12.223" v="723" actId="1076"/>
          <ac:picMkLst>
            <pc:docMk/>
            <pc:sldMk cId="1574402053" sldId="263"/>
            <ac:picMk id="9" creationId="{C90E1107-37DC-B0B4-4E30-730E4163BB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7967F-D888-09DC-01CF-36C093F8C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C07F2D5-6D1E-C3D0-2117-14480DC9E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BA03F0-3871-1E17-CE9F-8CBE8DA6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BBCDA8-CB7D-7B84-BC8A-B46D7907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533E7A-0224-9C0E-D93B-58AF640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696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B7212C-9698-BDED-3801-86048C19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48F9076-4271-9903-A1EB-CE833BD2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8AB16F-AE66-78C9-89B7-219FF937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688A72-EB41-0A65-FBC1-6CF132F5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3985BD-F24E-F0D9-79A6-7A8884D6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D4C9434-F29A-F6ED-BAF4-73112B9FF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1D9412-A142-C957-51F9-25D8D4DD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38EEBD-4B4F-B4A0-62F7-841BB094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032FBF-BD20-CFA7-ECFE-FA43A1E9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FD6865-AF0E-1D12-D810-285AB20B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F6BCD7-D97D-2ED7-7C0D-22AB5DE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3CF592-8371-8D92-BFC8-A92C3BF5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84F04E-7335-6FF0-0FA3-F6F8C1F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4A6294-9D49-A780-1843-9A95EFAB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BDA439-78A2-12EC-769F-2B4C68E4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1C280B-AEB3-CBFE-68C9-34A27083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2F5BB1-6591-C9E2-A67E-AEF3C72E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54CEDA-B3A9-9635-9F6C-67852A2C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E99B1A-6C77-091B-3A8B-1A0A99D8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E47844-416F-23FF-FEAB-C0FA3B30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008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674D6-8423-4AD0-C19B-D9E66955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A30AF2-9C2D-0903-39BD-B2F940F0C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53D9B21-B61D-EEE8-BC6E-5591BBB7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ADCDE3C-A0A2-9B98-B031-A5F46EBC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95B40B-F102-251D-C3A6-7796EBD6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CA3956-9CC0-3C9F-23EC-12736D07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338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2356C7-8ADF-D457-C718-4D2C6079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D358DA-8459-D442-10D6-D0B6F48F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EFBFE5-4188-4109-233C-68EB11F4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4393C8-752D-FD6A-377C-367B0BE1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DCE02F5-5516-D610-F261-854A9B879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4C90456-5A8E-D19A-CD88-2656EA5C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38F8E73-2CDE-524E-B571-4ABF2C8B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D1F49AA-EF83-E1BF-D229-A2506E23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31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2325B5-C5A2-7678-E685-14355296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BDCD80F-B6BD-3996-6992-B87D855E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86354C-5661-F6FD-E8B6-80E3B9BD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E8F4C1C-55A8-19B7-9C92-1467A856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106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CF2AF1A-E096-6182-A19E-EDE89113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B0D63C5-FF01-9AA7-D2F6-D373F768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2C62323-C8E9-44DD-066C-A32D816E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39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596F8D-157F-4F30-FCC0-71AF37BE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56C18D-EB5D-4463-F9A3-FC3D57E2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181766F-22C9-DC1A-BB09-C185F1162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15F5FDB-2A91-EEDF-A877-10BA7DC8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DB875-D6A5-F82B-0B9E-947B11A6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D5D5F1-B996-D782-EA58-30804FBC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5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0E439-6828-0F87-1B4F-83221890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F730A05-25DB-84A9-9008-A5EE44B12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C4BB7BB-A4E1-246F-E1F6-DF48AB26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9445EA-4FE5-F07E-093D-240FE6DB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C9D2D7-6CE5-BBBD-CA1E-21078148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A927A3-9B70-558C-9D04-32E37C74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08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CC58C09-E7A7-89D2-469A-2D107B1C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E5EF2EA-7E47-E219-0FA2-1AA0FBE02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BBEEDA-7A37-9C77-F53C-E40CFFA3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B1172-BD04-4024-84CB-DD8AB2A28CA6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A9919D-B682-CBA4-BB5B-6FFE7F74A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68DCD0-0CCF-B344-4A17-A0C60119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D612B-6851-49A1-A13F-B1990C5976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78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41775FC-BCA5-B647-B689-7A9A0A25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5" y="439550"/>
            <a:ext cx="11504149" cy="2475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3C9310E5-7E09-F1DF-A10D-9E6941358D40}"/>
                  </a:ext>
                </a:extLst>
              </p:cNvPr>
              <p:cNvSpPr txBox="1"/>
              <p:nvPr/>
            </p:nvSpPr>
            <p:spPr>
              <a:xfrm>
                <a:off x="1140311" y="606998"/>
                <a:ext cx="973701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Metody numeryczne, projekt nr 2</a:t>
                </a: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Ada Wojterska</a:t>
                </a:r>
              </a:p>
              <a:p>
                <a:pPr algn="ctr"/>
                <a:endParaRPr lang="pl-PL" sz="1800" b="1" kern="100" dirty="0">
                  <a:solidFill>
                    <a:srgbClr val="544266"/>
                  </a:solidFill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pl-PL" sz="1800" kern="100" dirty="0">
                    <a:solidFill>
                      <a:srgbClr val="544266"/>
                    </a:solidFill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Rozwiązywanie układu równań liniowych </a:t>
                </a:r>
                <a14:m>
                  <m:oMath xmlns:m="http://schemas.openxmlformats.org/officeDocument/2006/math"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gdzie </a:t>
                </a:r>
                <a14:m>
                  <m:oMath xmlns:m="http://schemas.openxmlformats.org/officeDocument/2006/math"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pl-PL" sz="18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pl-PL" sz="18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metodą SOR.  Porównanie wyników dla różnych wartości parametru </a:t>
                </a:r>
                <a14:m>
                  <m:oMath xmlns:m="http://schemas.openxmlformats.org/officeDocument/2006/math"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ctr"/>
                <a:r>
                  <a:rPr lang="pl-PL" sz="1800" kern="100" dirty="0">
                    <a:solidFill>
                      <a:srgbClr val="54426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Jeden z testów powinien prezentować wykres liczby iteracji wymaganej do osiągnięcia danej dokładności w zależności od parametru </a:t>
                </a:r>
                <a14:m>
                  <m:oMath xmlns:m="http://schemas.openxmlformats.org/officeDocument/2006/math"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l-PL" sz="1800" kern="100" dirty="0">
                  <a:solidFill>
                    <a:srgbClr val="544266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pl-PL" dirty="0"/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3C9310E5-7E09-F1DF-A10D-9E6941358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1" y="606998"/>
                <a:ext cx="9737014" cy="2308324"/>
              </a:xfrm>
              <a:prstGeom prst="rect">
                <a:avLst/>
              </a:prstGeom>
              <a:blipFill>
                <a:blip r:embed="rId3"/>
                <a:stretch>
                  <a:fillRect t="-132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az 8">
            <a:extLst>
              <a:ext uri="{FF2B5EF4-FFF2-40B4-BE49-F238E27FC236}">
                <a16:creationId xmlns:a16="http://schemas.microsoft.com/office/drawing/2014/main" id="{1B2B6E50-D55B-CE55-BCD1-7EB99C471D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191"/>
          <a:stretch/>
        </p:blipFill>
        <p:spPr>
          <a:xfrm>
            <a:off x="429540" y="3428312"/>
            <a:ext cx="5992776" cy="2032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53ED4E9-67E1-A04A-0912-EBEA89E9EF53}"/>
              </a:ext>
            </a:extLst>
          </p:cNvPr>
          <p:cNvSpPr txBox="1"/>
          <p:nvPr/>
        </p:nvSpPr>
        <p:spPr>
          <a:xfrm>
            <a:off x="6727561" y="3859542"/>
            <a:ext cx="53245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544266"/>
                </a:solidFill>
              </a:rPr>
              <a:t>Promień spektralny ρ(B_SOR )≥|ω-1|.</a:t>
            </a:r>
          </a:p>
          <a:p>
            <a:r>
              <a:rPr lang="pl-PL" sz="1400" dirty="0">
                <a:solidFill>
                  <a:srgbClr val="544266"/>
                </a:solidFill>
              </a:rPr>
              <a:t>Metoda więc na pewno nie jest ona zbieżna gdy ω∉(0,2).</a:t>
            </a:r>
          </a:p>
          <a:p>
            <a:endParaRPr lang="pl-PL" sz="1400" dirty="0">
              <a:solidFill>
                <a:srgbClr val="544266"/>
              </a:solidFill>
            </a:endParaRPr>
          </a:p>
          <a:p>
            <a:r>
              <a:rPr lang="pl-PL" sz="1400" dirty="0">
                <a:solidFill>
                  <a:srgbClr val="544266"/>
                </a:solidFill>
              </a:rPr>
              <a:t>Kiedy macierz A jest symetryczna i dodatnio określona, to metoda SOR jest zbieżna globalnie wtedy i tylko wtedy, gdy ω∈(0,2).</a:t>
            </a:r>
          </a:p>
        </p:txBody>
      </p:sp>
    </p:spTree>
    <p:extLst>
      <p:ext uri="{BB962C8B-B14F-4D97-AF65-F5344CB8AC3E}">
        <p14:creationId xmlns:p14="http://schemas.microsoft.com/office/powerpoint/2010/main" val="19667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329E6-A3D5-845F-2D3F-8646BD9A2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8437694A-651A-93EE-40B5-2EC211A0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00" y="2516646"/>
            <a:ext cx="1761897" cy="544361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9A6BC96-A356-8D9D-9B86-052D0627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24" y="439550"/>
            <a:ext cx="11504149" cy="1963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09590A7F-C7FB-6291-DC35-A86A4030051E}"/>
                  </a:ext>
                </a:extLst>
              </p:cNvPr>
              <p:cNvSpPr txBox="1"/>
              <p:nvPr/>
            </p:nvSpPr>
            <p:spPr>
              <a:xfrm>
                <a:off x="3988453" y="1171158"/>
                <a:ext cx="2487596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 =</m:t>
                      </m:r>
                      <m:d>
                        <m:dPr>
                          <m:ctrlPr>
                            <a:rPr lang="pl-PL" i="1" dirty="0" smtClean="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2 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>
                  <a:solidFill>
                    <a:srgbClr val="544266"/>
                  </a:solidFill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09590A7F-C7FB-6291-DC35-A86A4030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453" y="1171158"/>
                <a:ext cx="2487596" cy="824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8C7EABF-5E74-81A8-880C-3CE768E27A5A}"/>
                  </a:ext>
                </a:extLst>
              </p:cNvPr>
              <p:cNvSpPr txBox="1"/>
              <p:nvPr/>
            </p:nvSpPr>
            <p:spPr>
              <a:xfrm>
                <a:off x="6095999" y="1172183"/>
                <a:ext cx="1421354" cy="823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l-PL" i="1" dirty="0" smtClean="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>
                  <a:solidFill>
                    <a:srgbClr val="544266"/>
                  </a:solidFill>
                </a:endParaRP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58C7EABF-5E74-81A8-880C-3CE768E27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172183"/>
                <a:ext cx="1421354" cy="8239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FF9B2AD5-698E-109D-E6EF-1CADF7CE3610}"/>
              </a:ext>
            </a:extLst>
          </p:cNvPr>
          <p:cNvSpPr txBox="1"/>
          <p:nvPr/>
        </p:nvSpPr>
        <p:spPr>
          <a:xfrm>
            <a:off x="3047551" y="439550"/>
            <a:ext cx="6096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PRZYPADEK 1 – PODSTAWOWY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C8FD4BE-A8D7-0D12-5C7A-06D20A97C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69" y="2803210"/>
            <a:ext cx="4407790" cy="3304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3982E0F-F0CB-350D-37EE-84B56C5E5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169" y="2738574"/>
            <a:ext cx="5335922" cy="35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57A01-62EF-1DED-122C-389F2177E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3524B07-A3BA-FB8A-8849-96D11249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4" y="439550"/>
            <a:ext cx="11504149" cy="1963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5500061-880E-BBBF-E5C4-881F293EA63E}"/>
                  </a:ext>
                </a:extLst>
              </p:cNvPr>
              <p:cNvSpPr txBox="1"/>
              <p:nvPr/>
            </p:nvSpPr>
            <p:spPr>
              <a:xfrm>
                <a:off x="1611686" y="1147372"/>
                <a:ext cx="719950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 =</m:t>
                      </m:r>
                      <m:d>
                        <m:dPr>
                          <m:ctrlPr>
                            <a:rPr lang="pl-PL" i="1" dirty="0" smtClean="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2 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−4 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>
                  <a:solidFill>
                    <a:srgbClr val="544266"/>
                  </a:solidFill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85500061-880E-BBBF-E5C4-881F293EA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686" y="1147372"/>
                <a:ext cx="7199500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62574299-1737-1593-A54D-47F9212A5445}"/>
                  </a:ext>
                </a:extLst>
              </p:cNvPr>
              <p:cNvSpPr txBox="1"/>
              <p:nvPr/>
            </p:nvSpPr>
            <p:spPr>
              <a:xfrm>
                <a:off x="6400800" y="1149168"/>
                <a:ext cx="1421354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l-PL" i="1" dirty="0" smtClean="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>
                  <a:solidFill>
                    <a:srgbClr val="544266"/>
                  </a:solidFill>
                </a:endParaRP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62574299-1737-1593-A54D-47F9212A5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149168"/>
                <a:ext cx="1421354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B133384E-CEF2-9C96-71E9-57EA9697280C}"/>
              </a:ext>
            </a:extLst>
          </p:cNvPr>
          <p:cNvSpPr txBox="1"/>
          <p:nvPr/>
        </p:nvSpPr>
        <p:spPr>
          <a:xfrm>
            <a:off x="1923412" y="470296"/>
            <a:ext cx="793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PRZYPADEK</a:t>
            </a:r>
            <a:r>
              <a:rPr lang="pl-PL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 – BRAK ZBIEŻNOŚCI NA CAŁYM PRZEDZIALE (0,2)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53451EC-2C0E-3415-3FC0-650009AB9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679" y="2564455"/>
            <a:ext cx="5411597" cy="4056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403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73FB-6899-95AF-8052-F72E7D64F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3D0F85A-B5EE-9D6F-76F4-146DCEE6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5" y="422819"/>
            <a:ext cx="11504149" cy="1963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5A1F6D0-85C0-180C-47F9-F8360B9763D1}"/>
                  </a:ext>
                </a:extLst>
              </p:cNvPr>
              <p:cNvSpPr txBox="1"/>
              <p:nvPr/>
            </p:nvSpPr>
            <p:spPr>
              <a:xfrm>
                <a:off x="1611686" y="1147372"/>
                <a:ext cx="7199500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 =</m:t>
                      </m:r>
                      <m:d>
                        <m:dPr>
                          <m:ctrlPr>
                            <a:rPr lang="pl-PL" i="1" dirty="0" smtClean="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2 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−4 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>
                  <a:solidFill>
                    <a:srgbClr val="544266"/>
                  </a:solidFill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5A1F6D0-85C0-180C-47F9-F8360B976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686" y="1147372"/>
                <a:ext cx="7199500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9E336237-1DD4-C703-5EF5-EB6578D149B1}"/>
              </a:ext>
            </a:extLst>
          </p:cNvPr>
          <p:cNvSpPr txBox="1"/>
          <p:nvPr/>
        </p:nvSpPr>
        <p:spPr>
          <a:xfrm>
            <a:off x="1996088" y="422819"/>
            <a:ext cx="779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PRZYPADEK 3 – ZBIEŻNOŚĆ, GDY ZAWODZI METODA GAUSSA SEIDLA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B105B285-F199-D07C-257C-BA3AD7E47F4E}"/>
                  </a:ext>
                </a:extLst>
              </p:cNvPr>
              <p:cNvSpPr txBox="1"/>
              <p:nvPr/>
            </p:nvSpPr>
            <p:spPr>
              <a:xfrm>
                <a:off x="6095999" y="1147372"/>
                <a:ext cx="1811695" cy="823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l-PL" i="1" dirty="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l-PL" i="1" dirty="0" smtClean="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 dirty="0" smtClean="0">
                                    <a:solidFill>
                                      <a:srgbClr val="54426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>
                  <a:solidFill>
                    <a:srgbClr val="544266"/>
                  </a:solidFill>
                </a:endParaRPr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B105B285-F199-D07C-257C-BA3AD7E47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147372"/>
                <a:ext cx="1811695" cy="823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az 8">
            <a:extLst>
              <a:ext uri="{FF2B5EF4-FFF2-40B4-BE49-F238E27FC236}">
                <a16:creationId xmlns:a16="http://schemas.microsoft.com/office/drawing/2014/main" id="{D54CED9C-D645-0C5A-F686-4318F84D9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863" y="2513916"/>
            <a:ext cx="5548271" cy="4161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00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761E8-BF2D-C1B6-26E1-F5E6C336B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B8445DB-87D1-5CA6-8383-BEF342C0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" y="410892"/>
            <a:ext cx="11504149" cy="248829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6868E23-E704-1753-4837-20D8129A2FBC}"/>
              </a:ext>
            </a:extLst>
          </p:cNvPr>
          <p:cNvSpPr txBox="1"/>
          <p:nvPr/>
        </p:nvSpPr>
        <p:spPr>
          <a:xfrm>
            <a:off x="1996088" y="422819"/>
            <a:ext cx="779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PRZYPADEK 4 – MACIERZ DIAGONALNIE DOMINUJĄCA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03DB3235-32F8-A39F-CA13-20D0FB2C9AF0}"/>
                  </a:ext>
                </a:extLst>
              </p:cNvPr>
              <p:cNvSpPr txBox="1"/>
              <p:nvPr/>
            </p:nvSpPr>
            <p:spPr>
              <a:xfrm>
                <a:off x="2076894" y="1126796"/>
                <a:ext cx="8038205" cy="2115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1= 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5442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dirty="0" smtClean="0">
                                <a:solidFill>
                                  <a:srgbClr val="5442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</m:m>
                      </m:e>
                    </m:d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1= 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5442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dirty="0" smtClean="0">
                                <a:solidFill>
                                  <a:srgbClr val="5442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>
                    <a:solidFill>
                      <a:srgbClr val="5442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b="0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5442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dirty="0" smtClean="0">
                                <a:solidFill>
                                  <a:srgbClr val="5442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mr>
                        </m:m>
                      </m:e>
                    </m:d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5442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dirty="0" smtClean="0">
                                <a:solidFill>
                                  <a:srgbClr val="5442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l-PL" dirty="0">
                  <a:solidFill>
                    <a:srgbClr val="544266"/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b="0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5442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dirty="0" smtClean="0">
                                <a:solidFill>
                                  <a:srgbClr val="5442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5442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dirty="0" smtClean="0">
                                <a:solidFill>
                                  <a:srgbClr val="5442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>
                    <a:solidFill>
                      <a:srgbClr val="5442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b="0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4= 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5442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dirty="0" smtClean="0">
                                <a:solidFill>
                                  <a:srgbClr val="5442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b="0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pl-PL" i="1" dirty="0" smtClean="0">
                        <a:solidFill>
                          <a:srgbClr val="5442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pl-PL" i="1" dirty="0" smtClean="0">
                            <a:solidFill>
                              <a:srgbClr val="5442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 dirty="0" smtClean="0">
                                <a:solidFill>
                                  <a:srgbClr val="5442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i="1" dirty="0" smtClean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l-PL" dirty="0">
                  <a:solidFill>
                    <a:srgbClr val="544266"/>
                  </a:solidFill>
                </a:endParaRPr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03DB3235-32F8-A39F-CA13-20D0FB2C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894" y="1126796"/>
                <a:ext cx="8038205" cy="2115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raz 12">
            <a:extLst>
              <a:ext uri="{FF2B5EF4-FFF2-40B4-BE49-F238E27FC236}">
                <a16:creationId xmlns:a16="http://schemas.microsoft.com/office/drawing/2014/main" id="{C8477BA3-3A11-4076-9783-446AE727F6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00" y="3016782"/>
            <a:ext cx="4873999" cy="3655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B2EFD23-6CBB-E811-868F-550A24D8218A}"/>
              </a:ext>
            </a:extLst>
          </p:cNvPr>
          <p:cNvSpPr txBox="1"/>
          <p:nvPr/>
        </p:nvSpPr>
        <p:spPr>
          <a:xfrm>
            <a:off x="7308476" y="4472057"/>
            <a:ext cx="6096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rgbClr val="544266"/>
                </a:solidFill>
              </a:rPr>
              <a:t>Ale największe błędy względne </a:t>
            </a:r>
          </a:p>
          <a:p>
            <a:pPr algn="ctr"/>
            <a:r>
              <a:rPr lang="pl-PL" dirty="0">
                <a:solidFill>
                  <a:srgbClr val="544266"/>
                </a:solidFill>
              </a:rPr>
              <a:t>w przypadku macierzy A1!</a:t>
            </a:r>
          </a:p>
        </p:txBody>
      </p:sp>
    </p:spTree>
    <p:extLst>
      <p:ext uri="{BB962C8B-B14F-4D97-AF65-F5344CB8AC3E}">
        <p14:creationId xmlns:p14="http://schemas.microsoft.com/office/powerpoint/2010/main" val="140723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6BF67-9FFE-E780-7353-24FE5A847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1BD85D2-FD50-177A-B75E-BF18B69A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" y="410892"/>
            <a:ext cx="11504149" cy="248829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7AAB91D-2985-A3DB-AEDB-29AD588781E9}"/>
              </a:ext>
            </a:extLst>
          </p:cNvPr>
          <p:cNvSpPr txBox="1"/>
          <p:nvPr/>
        </p:nvSpPr>
        <p:spPr>
          <a:xfrm>
            <a:off x="2033740" y="364472"/>
            <a:ext cx="779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PRZYPADEK 5 – WYZNACZNIK BLISKI 0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2DCA581-0FA1-A37E-20E0-2BFCB6E8CEC5}"/>
              </a:ext>
            </a:extLst>
          </p:cNvPr>
          <p:cNvSpPr txBox="1"/>
          <p:nvPr/>
        </p:nvSpPr>
        <p:spPr>
          <a:xfrm>
            <a:off x="8873714" y="4243479"/>
            <a:ext cx="2884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rgbClr val="544266"/>
                </a:solidFill>
              </a:rPr>
              <a:t>Błędy nie zwiększają się znacząco wraz </a:t>
            </a:r>
          </a:p>
          <a:p>
            <a:pPr algn="ctr"/>
            <a:r>
              <a:rPr lang="pl-PL" dirty="0">
                <a:solidFill>
                  <a:srgbClr val="544266"/>
                </a:solidFill>
              </a:rPr>
              <a:t>ze zbliżaniem się </a:t>
            </a:r>
          </a:p>
          <a:p>
            <a:pPr algn="ctr"/>
            <a:r>
              <a:rPr lang="pl-PL" dirty="0">
                <a:solidFill>
                  <a:srgbClr val="544266"/>
                </a:solidFill>
              </a:rPr>
              <a:t>do wyznacznika do 0.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C928E773-DC71-F537-0F68-84B114E6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48" y="3047656"/>
            <a:ext cx="4793704" cy="3591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E50FF3F-C964-51C7-426E-1F8F7B935627}"/>
                  </a:ext>
                </a:extLst>
              </p:cNvPr>
              <p:cNvSpPr txBox="1"/>
              <p:nvPr/>
            </p:nvSpPr>
            <p:spPr>
              <a:xfrm>
                <a:off x="1191761" y="964382"/>
                <a:ext cx="9383006" cy="1795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d>
                        <m:dPr>
                          <m:ctrlPr>
                            <a:rPr lang="pl-PL" sz="1600" i="1" kern="100" dirty="0" smtClean="0">
                              <a:solidFill>
                                <a:srgbClr val="5442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1 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1.2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1= </m:t>
                      </m:r>
                      <m:d>
                        <m:dPr>
                          <m:ctrlPr>
                            <a:rPr lang="pl-PL" sz="1600" i="1" kern="100" dirty="0" smtClean="0">
                              <a:solidFill>
                                <a:srgbClr val="5442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b="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2=</m:t>
                      </m:r>
                      <m:d>
                        <m:dPr>
                          <m:ctrlPr>
                            <a:rPr lang="pl-PL" sz="1600" i="1" kern="100" dirty="0" smtClean="0">
                              <a:solidFill>
                                <a:srgbClr val="5442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1 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1.05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1.1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2= </m:t>
                      </m:r>
                      <m:d>
                        <m:dPr>
                          <m:ctrlPr>
                            <a:rPr lang="pl-PL" sz="1600" i="1" kern="100" dirty="0" smtClean="0">
                              <a:solidFill>
                                <a:srgbClr val="5442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pl-PL" sz="1600" kern="100" dirty="0">
                  <a:solidFill>
                    <a:srgbClr val="544266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3=</m:t>
                      </m:r>
                      <m:d>
                        <m:dPr>
                          <m:ctrlPr>
                            <a:rPr lang="pl-PL" sz="1600" i="1" kern="100" dirty="0" smtClean="0">
                              <a:solidFill>
                                <a:srgbClr val="5442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1 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1.025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1.05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3= </m:t>
                      </m:r>
                      <m:d>
                        <m:dPr>
                          <m:ctrlPr>
                            <a:rPr lang="pl-PL" sz="1600" i="1" kern="100" dirty="0" smtClean="0">
                              <a:solidFill>
                                <a:srgbClr val="5442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l-PL" sz="1600" b="0" i="0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4=</m:t>
                      </m:r>
                      <m:d>
                        <m:dPr>
                          <m:ctrlPr>
                            <a:rPr lang="pl-PL" sz="1600" i="1" kern="100" dirty="0" smtClean="0">
                              <a:solidFill>
                                <a:srgbClr val="5442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1 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1.0125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1.025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4= </m:t>
                      </m:r>
                      <m:d>
                        <m:dPr>
                          <m:ctrlPr>
                            <a:rPr lang="pl-PL" sz="1600" i="1" kern="100" dirty="0" smtClean="0">
                              <a:solidFill>
                                <a:srgbClr val="5442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1600" i="1" kern="100" dirty="0" smtClean="0">
                                    <a:solidFill>
                                      <a:srgbClr val="5442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pl-PL" sz="1600" i="1" kern="100" dirty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pl-PL" sz="1600" kern="100" dirty="0">
                  <a:solidFill>
                    <a:srgbClr val="544266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E50FF3F-C964-51C7-426E-1F8F7B93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61" y="964382"/>
                <a:ext cx="9383006" cy="1795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57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EC83-F6BA-385B-CFDE-883C7CEC5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1BF9062-B2F1-F7B1-BF0D-66E718C1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" y="410892"/>
            <a:ext cx="11504149" cy="248829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3D8AE72-DAA4-3A88-25D3-F26614DF30E4}"/>
              </a:ext>
            </a:extLst>
          </p:cNvPr>
          <p:cNvSpPr txBox="1"/>
          <p:nvPr/>
        </p:nvSpPr>
        <p:spPr>
          <a:xfrm>
            <a:off x="2200607" y="381060"/>
            <a:ext cx="779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l-PL" sz="1800" b="1" kern="100" dirty="0">
                <a:solidFill>
                  <a:srgbClr val="54426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PRZYPADEK 6 – ZERA NA PRZEKĄTNEJ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8F25B8D0-5458-DC31-8405-1CA2F1782DD6}"/>
                  </a:ext>
                </a:extLst>
              </p:cNvPr>
              <p:cNvSpPr txBox="1"/>
              <p:nvPr/>
            </p:nvSpPr>
            <p:spPr>
              <a:xfrm>
                <a:off x="1930659" y="977978"/>
                <a:ext cx="8330681" cy="1692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pl-PL" sz="1600" i="1" kern="100" dirty="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l-PL" sz="1600" i="1" kern="100" dirty="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1=</m:t>
                    </m:r>
                    <m:d>
                      <m:dPr>
                        <m:ctrlPr>
                          <a:rPr lang="pl-PL" sz="1600" i="1" kern="100" dirty="0" smtClean="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 kern="100" dirty="0" smtClean="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1 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 dirty="0" smtClean="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16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1= </m:t>
                    </m:r>
                    <m:d>
                      <m:dPr>
                        <m:ctrlPr>
                          <a:rPr lang="pl-PL" sz="16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16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pl-PL" sz="1600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2=</m:t>
                    </m:r>
                    <m:d>
                      <m:dPr>
                        <m:ctrlPr>
                          <a:rPr lang="pl-PL" sz="16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1 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16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2= </m:t>
                    </m:r>
                    <m:d>
                      <m:dPr>
                        <m:ctrlPr>
                          <a:rPr lang="pl-PL" sz="16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16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pl-PL" sz="1600" kern="100" dirty="0">
                  <a:solidFill>
                    <a:srgbClr val="544266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3=</m:t>
                    </m:r>
                    <m:d>
                      <m:dPr>
                        <m:ctrlPr>
                          <a:rPr lang="pl-PL" sz="16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3 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16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3= </m:t>
                    </m:r>
                    <m:d>
                      <m:dPr>
                        <m:ctrlPr>
                          <a:rPr lang="pl-PL" sz="16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16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pl-PL" sz="1600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4=</m:t>
                    </m:r>
                    <m:d>
                      <m:dPr>
                        <m:ctrlPr>
                          <a:rPr lang="pl-PL" sz="16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2 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16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pl-PL" sz="16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4= </m:t>
                    </m:r>
                    <m:d>
                      <m:dPr>
                        <m:ctrlPr>
                          <a:rPr lang="pl-PL" sz="16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l-PL" sz="1600" i="1" kern="100">
                                  <a:solidFill>
                                    <a:srgbClr val="5442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16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l-PL" sz="1600" kern="100" dirty="0">
                  <a:solidFill>
                    <a:srgbClr val="544266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8F25B8D0-5458-DC31-8405-1CA2F178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59" y="977978"/>
                <a:ext cx="8330681" cy="1692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az 8">
            <a:extLst>
              <a:ext uri="{FF2B5EF4-FFF2-40B4-BE49-F238E27FC236}">
                <a16:creationId xmlns:a16="http://schemas.microsoft.com/office/drawing/2014/main" id="{C90E1107-37DC-B0B4-4E30-730E4163B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967" y="3084635"/>
            <a:ext cx="4725376" cy="3544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44020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318</Words>
  <Application>Microsoft Office PowerPoint</Application>
  <PresentationFormat>Panoramiczny</PresentationFormat>
  <Paragraphs>31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 Wojterska</dc:creator>
  <cp:lastModifiedBy>Ada Wojterska</cp:lastModifiedBy>
  <cp:revision>1</cp:revision>
  <dcterms:created xsi:type="dcterms:W3CDTF">2025-01-13T21:39:09Z</dcterms:created>
  <dcterms:modified xsi:type="dcterms:W3CDTF">2025-01-14T13:13:25Z</dcterms:modified>
</cp:coreProperties>
</file>