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500" dirty="0" smtClean="0">
                <a:latin typeface="Arial Black"/>
                <a:cs typeface="Arial Black"/>
              </a:rPr>
              <a:t>Black </a:t>
            </a:r>
            <a:r>
              <a:rPr lang="en-US" sz="8500" dirty="0" smtClean="0">
                <a:solidFill>
                  <a:srgbClr val="FF0000"/>
                </a:solidFill>
                <a:latin typeface="Arial Black"/>
                <a:cs typeface="Arial Black"/>
              </a:rPr>
              <a:t>Jack</a:t>
            </a:r>
            <a:endParaRPr lang="en-US" sz="85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>
              <a:latin typeface="Tw Cen MT"/>
              <a:cs typeface="Tw Cen MT"/>
            </a:endParaRPr>
          </a:p>
          <a:p>
            <a:r>
              <a:rPr lang="en-US" dirty="0" smtClean="0">
                <a:latin typeface="Tw Cen MT"/>
                <a:cs typeface="Tw Cen MT"/>
              </a:rPr>
              <a:t>WDI.(Project I)</a:t>
            </a:r>
            <a:endParaRPr lang="en-US" dirty="0">
              <a:latin typeface="Tw Cen MT"/>
              <a:cs typeface="Tw Cen MT"/>
            </a:endParaRPr>
          </a:p>
          <a:p>
            <a:r>
              <a:rPr lang="en-US" dirty="0" smtClean="0">
                <a:latin typeface="Tw Cen MT"/>
                <a:cs typeface="Tw Cen MT"/>
              </a:rPr>
              <a:t>Author.(Ada) </a:t>
            </a:r>
            <a:endParaRPr lang="en-US" dirty="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3480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Arial Black"/>
                <a:cs typeface="Arial Black"/>
              </a:rPr>
              <a:t>M.V.P Criteria</a:t>
            </a:r>
            <a:endParaRPr lang="en-US" sz="54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5789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1 user + 1 computer dealer</a:t>
            </a:r>
          </a:p>
          <a:p>
            <a:r>
              <a:rPr lang="en-US" sz="2800" dirty="0" smtClean="0"/>
              <a:t>Initial dealing of 2 cards</a:t>
            </a:r>
          </a:p>
          <a:p>
            <a:r>
              <a:rPr lang="en-US" sz="2800" dirty="0" smtClean="0"/>
              <a:t>User needs  to have cards’ number value &lt; Computer dealer’s added card value</a:t>
            </a:r>
          </a:p>
          <a:p>
            <a:r>
              <a:rPr lang="en-US" sz="2800" dirty="0" smtClean="0"/>
              <a:t>21 &lt; fold</a:t>
            </a:r>
          </a:p>
          <a:p>
            <a:r>
              <a:rPr lang="en-US" sz="2800" dirty="0" smtClean="0"/>
              <a:t>21 = dealer’s hand = automatic win</a:t>
            </a:r>
          </a:p>
          <a:p>
            <a:r>
              <a:rPr lang="en-US" sz="2800" dirty="0" smtClean="0"/>
              <a:t> face cards = 10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848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/>
                <a:cs typeface="Arial Black"/>
              </a:rPr>
              <a:t>Bonus Criteria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if initial 2 cards are the same, cards can split</a:t>
            </a:r>
          </a:p>
          <a:p>
            <a:r>
              <a:rPr lang="en-US" dirty="0"/>
              <a:t> </a:t>
            </a:r>
            <a:r>
              <a:rPr lang="en-US" dirty="0" smtClean="0"/>
              <a:t>point values to bet on and loses the game when value is zero.</a:t>
            </a:r>
          </a:p>
          <a:p>
            <a:r>
              <a:rPr lang="en-US" dirty="0"/>
              <a:t> </a:t>
            </a:r>
            <a:r>
              <a:rPr lang="en-US" dirty="0" smtClean="0"/>
              <a:t>adding images to cards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32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/>
                <a:cs typeface="Arial Black"/>
              </a:rPr>
              <a:t>Project Plan - Tuesday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Touch </a:t>
            </a:r>
            <a:r>
              <a:rPr lang="en-US" dirty="0" err="1" smtClean="0"/>
              <a:t>projectindex.html</a:t>
            </a:r>
            <a:endParaRPr lang="en-US" dirty="0" smtClean="0"/>
          </a:p>
          <a:p>
            <a:r>
              <a:rPr lang="en-US" dirty="0" smtClean="0"/>
              <a:t>Touch </a:t>
            </a:r>
            <a:r>
              <a:rPr lang="en-US" dirty="0" err="1" smtClean="0"/>
              <a:t>app.js</a:t>
            </a:r>
            <a:endParaRPr lang="en-US" dirty="0" smtClean="0"/>
          </a:p>
          <a:p>
            <a:r>
              <a:rPr lang="en-US" dirty="0" smtClean="0"/>
              <a:t>Touch </a:t>
            </a:r>
            <a:r>
              <a:rPr lang="en-US" dirty="0" err="1" smtClean="0"/>
              <a:t>projectstyle.css</a:t>
            </a:r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25 min </a:t>
            </a:r>
            <a:r>
              <a:rPr lang="en-US" dirty="0" err="1" smtClean="0"/>
              <a:t>Css</a:t>
            </a:r>
            <a:r>
              <a:rPr lang="en-US" dirty="0" smtClean="0"/>
              <a:t> styling 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git</a:t>
            </a:r>
            <a:r>
              <a:rPr lang="en-US" dirty="0" smtClean="0"/>
              <a:t> repo for html,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err="1" smtClean="0"/>
              <a:t>js</a:t>
            </a:r>
            <a:r>
              <a:rPr lang="en-US" dirty="0" smtClean="0"/>
              <a:t>, </a:t>
            </a:r>
            <a:r>
              <a:rPr lang="en-US" dirty="0" err="1" smtClean="0"/>
              <a:t>imgs</a:t>
            </a:r>
            <a:r>
              <a:rPr lang="en-US" dirty="0" smtClean="0"/>
              <a:t>, </a:t>
            </a:r>
          </a:p>
          <a:p>
            <a:r>
              <a:rPr lang="en-US" dirty="0" smtClean="0"/>
              <a:t>PSEUDO CODE!!</a:t>
            </a:r>
          </a:p>
          <a:p>
            <a:r>
              <a:rPr lang="en-US" dirty="0" smtClean="0"/>
              <a:t>Make arrays?</a:t>
            </a:r>
          </a:p>
          <a:p>
            <a:r>
              <a:rPr lang="en-US" dirty="0"/>
              <a:t> </a:t>
            </a:r>
            <a:r>
              <a:rPr lang="en-US" dirty="0" smtClean="0"/>
              <a:t>shuffle cards</a:t>
            </a:r>
          </a:p>
          <a:p>
            <a:r>
              <a:rPr lang="en-US" dirty="0"/>
              <a:t> </a:t>
            </a:r>
            <a:r>
              <a:rPr lang="en-US" dirty="0" smtClean="0"/>
              <a:t>How to distribute two random card values for player and another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23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 Black"/>
                <a:cs typeface="Arial Black"/>
              </a:rPr>
              <a:t>Project Plan - </a:t>
            </a:r>
            <a:r>
              <a:rPr lang="en-US" dirty="0" smtClean="0">
                <a:latin typeface="Arial Black"/>
                <a:cs typeface="Arial Black"/>
              </a:rPr>
              <a:t>Wednesday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conditions on how a player or dealer can win/lose round</a:t>
            </a:r>
          </a:p>
          <a:p>
            <a:r>
              <a:rPr lang="en-US" dirty="0" smtClean="0"/>
              <a:t>Set points values to see who is the winner/loser of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 Black"/>
                <a:cs typeface="Arial Black"/>
              </a:rPr>
              <a:t>Project Plan - </a:t>
            </a:r>
            <a:r>
              <a:rPr lang="en-US" dirty="0" smtClean="0">
                <a:latin typeface="Arial Black"/>
                <a:cs typeface="Arial Black"/>
              </a:rPr>
              <a:t>Thursday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Fix any bugs related to Wednesday’s codes</a:t>
            </a:r>
          </a:p>
          <a:p>
            <a:r>
              <a:rPr lang="en-US" dirty="0" smtClean="0"/>
              <a:t>Tighten CSS styles;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08840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139</TotalTime>
  <Words>186</Words>
  <Application>Microsoft Macintosh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Twilight</vt:lpstr>
      <vt:lpstr>Black Jack</vt:lpstr>
      <vt:lpstr>M.V.P Criteria</vt:lpstr>
      <vt:lpstr>Bonus Criteria</vt:lpstr>
      <vt:lpstr>Project Plan - Tuesday</vt:lpstr>
      <vt:lpstr>Project Plan - Wednesday</vt:lpstr>
      <vt:lpstr>Project Plan - Thursday</vt:lpstr>
    </vt:vector>
  </TitlesOfParts>
  <Company>SUNY Albany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Jack</dc:title>
  <dc:creator>Ada Xu</dc:creator>
  <cp:lastModifiedBy>Ada Xu</cp:lastModifiedBy>
  <cp:revision>8</cp:revision>
  <dcterms:created xsi:type="dcterms:W3CDTF">2016-05-10T14:22:10Z</dcterms:created>
  <dcterms:modified xsi:type="dcterms:W3CDTF">2016-05-10T16:41:57Z</dcterms:modified>
</cp:coreProperties>
</file>