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4" y="1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 smtClean="0"/>
              <a:t>INDICACIONES</a:t>
            </a:r>
            <a:endParaRPr lang="es-PE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 smtClean="0"/>
              <a:t>Tenemos 15 tarjetas la cuales deberás categorizar según tu criterio y similitud.</a:t>
            </a:r>
          </a:p>
          <a:p>
            <a:r>
              <a:rPr lang="es-PE" sz="2000" dirty="0" smtClean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 smtClean="0"/>
              <a:t>Por último te dejo un ejemplo</a:t>
            </a:r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Nombres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Melissa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Marlene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Geraldine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Plaza Vea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Provincias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Lima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Cusco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Canta 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CATEGORIAS</a:t>
            </a:r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ITEMS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201024" y="166320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46519" y="607492"/>
            <a:ext cx="1191200" cy="950686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102315" y="2969163"/>
            <a:ext cx="1580899" cy="127001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</a:t>
            </a:r>
            <a:r>
              <a:rPr lang="es-PE" dirty="0" smtClean="0">
                <a:solidFill>
                  <a:schemeClr val="tx1"/>
                </a:solidFill>
              </a:rPr>
              <a:t>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547876" y="64377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28781" y="2906508"/>
            <a:ext cx="1482190" cy="72264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28781" y="55149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51669" y="578826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028781" y="1558178"/>
            <a:ext cx="1482190" cy="104567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102315" y="468019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488816" y="291152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488816" y="505773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488816" y="395778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514826" y="184358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28781" y="42191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28781" y="396797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INDICACIONES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Ayrton Checa</cp:lastModifiedBy>
  <cp:revision>7</cp:revision>
  <dcterms:created xsi:type="dcterms:W3CDTF">2018-03-18T11:33:57Z</dcterms:created>
  <dcterms:modified xsi:type="dcterms:W3CDTF">2018-03-18T16:44:34Z</dcterms:modified>
</cp:coreProperties>
</file>