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300" y="1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/>
          </a:bodyPr>
          <a:lstStyle/>
          <a:p>
            <a:r>
              <a:rPr lang="es-PE" sz="3000" dirty="0" smtClean="0"/>
              <a:t>INDICACIONES</a:t>
            </a:r>
            <a:endParaRPr lang="es-PE" sz="3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8646"/>
            <a:ext cx="10515600" cy="1512662"/>
          </a:xfrm>
        </p:spPr>
        <p:txBody>
          <a:bodyPr>
            <a:noAutofit/>
          </a:bodyPr>
          <a:lstStyle/>
          <a:p>
            <a:r>
              <a:rPr lang="es-PE" sz="2000" dirty="0" smtClean="0"/>
              <a:t>Tenemos 15 tarjetas la cuales deberás categorizar según tu criterio y similitud.</a:t>
            </a:r>
          </a:p>
          <a:p>
            <a:r>
              <a:rPr lang="es-PE" sz="2000" dirty="0" smtClean="0"/>
              <a:t>Los tópicos colocados en las tarjetas están relacionados a los temas de inversiones , cumplimiento de objetivos y datos del usuario.</a:t>
            </a:r>
          </a:p>
          <a:p>
            <a:r>
              <a:rPr lang="es-PE" sz="2000" dirty="0" smtClean="0"/>
              <a:t>Por último te dejo un ejemplo</a:t>
            </a:r>
          </a:p>
          <a:p>
            <a:endParaRPr lang="es-PE" sz="2000" dirty="0" smtClean="0"/>
          </a:p>
          <a:p>
            <a:endParaRPr lang="es-PE" sz="2000" dirty="0" smtClean="0"/>
          </a:p>
          <a:p>
            <a:endParaRPr lang="es-PE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892800" y="3073852"/>
            <a:ext cx="14515" cy="33963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649723" y="336070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Nombres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1780" y="416625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Provincias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22057" y="521192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50809" y="5005423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Marlene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129314" y="351375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Melissa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664238" y="5418430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Geraldine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82331" y="330513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Nombres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82331" y="4010373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Melissa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89589" y="474594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Marlene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204104" y="546610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Geraldine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874447" y="428560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461632" y="4593272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59108" y="5707714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Plaza Vea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642913" y="330460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683694" y="47084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680065" y="396408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87323" y="546610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Plaza Vea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96969" y="318706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Lima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796221" y="397698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Cusco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077212" y="60571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Canta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008473" y="330460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Provincias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9039917" y="544815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Lima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031788" y="396881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Cusco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9031788" y="470848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Canta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3" name="Cerrar llave 32"/>
          <p:cNvSpPr/>
          <p:nvPr/>
        </p:nvSpPr>
        <p:spPr>
          <a:xfrm>
            <a:off x="10348688" y="3187067"/>
            <a:ext cx="203200" cy="5866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errar llave 33"/>
          <p:cNvSpPr/>
          <p:nvPr/>
        </p:nvSpPr>
        <p:spPr>
          <a:xfrm>
            <a:off x="10340838" y="4006625"/>
            <a:ext cx="211049" cy="18724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/>
          <p:cNvSpPr txBox="1"/>
          <p:nvPr/>
        </p:nvSpPr>
        <p:spPr>
          <a:xfrm>
            <a:off x="10532969" y="330460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CATEGORIAS</a:t>
            </a:r>
            <a:endParaRPr lang="es-P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0620055" y="47348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ITEMS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52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46897" y="402833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Perfil de inversor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87189" y="125407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Acerca de mí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46897" y="126298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personales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87189" y="490442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inversiones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7189" y="308287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431042" y="490442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Sugerencias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87189" y="216084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 portafolio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46897" y="494151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Ranking de mis 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431042" y="125407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objetivos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31042" y="397139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compartidos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431042" y="306454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alcanzados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687189" y="399002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fondos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431042" y="216084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Nuevo objetivo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946897" y="217738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principal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46897" y="309178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secundario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103</Words>
  <Application>Microsoft Office PowerPoint</Application>
  <PresentationFormat>Personalizado</PresentationFormat>
  <Paragraphs>46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INDICACIONES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toshiba</cp:lastModifiedBy>
  <cp:revision>7</cp:revision>
  <dcterms:created xsi:type="dcterms:W3CDTF">2018-03-18T11:33:57Z</dcterms:created>
  <dcterms:modified xsi:type="dcterms:W3CDTF">2018-03-19T03:33:19Z</dcterms:modified>
</cp:coreProperties>
</file>