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/>
              <a:t>INDICACIONES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/>
              <a:t>Tenemos 15 tarjetas la cuales deberás categorizar según tu criterio y similitud.</a:t>
            </a:r>
          </a:p>
          <a:p>
            <a:r>
              <a:rPr lang="es-PE" sz="2000" dirty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/>
              <a:t>Por último te dejo un ejemplo</a:t>
            </a:r>
          </a:p>
          <a:p>
            <a:endParaRPr lang="es-PE" sz="2000" dirty="0"/>
          </a:p>
          <a:p>
            <a:endParaRPr lang="es-PE" sz="2000" dirty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CATEGORIAS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1685" y="97506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61685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59353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9831" y="97506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93539" y="97506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financieros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78645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9831" y="497029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61685" y="497029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Ranking de mis empresas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9831" y="3614373"/>
            <a:ext cx="1482190" cy="88149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37150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compartidos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055486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alcanzados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29831" y="22951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517433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Nuevo objetivo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861685" y="22951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principal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593539" y="22951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secundario</a:t>
            </a: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103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INDICACIONES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user</cp:lastModifiedBy>
  <cp:revision>9</cp:revision>
  <dcterms:created xsi:type="dcterms:W3CDTF">2018-03-18T11:33:57Z</dcterms:created>
  <dcterms:modified xsi:type="dcterms:W3CDTF">2018-03-19T04:38:35Z</dcterms:modified>
</cp:coreProperties>
</file>