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18/03/2018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/>
          </a:bodyPr>
          <a:lstStyle/>
          <a:p>
            <a:r>
              <a:rPr lang="es-PE" sz="3000" dirty="0"/>
              <a:t>INDICACIONES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98646"/>
            <a:ext cx="10515600" cy="1512662"/>
          </a:xfrm>
        </p:spPr>
        <p:txBody>
          <a:bodyPr>
            <a:noAutofit/>
          </a:bodyPr>
          <a:lstStyle/>
          <a:p>
            <a:r>
              <a:rPr lang="es-PE" sz="2000" dirty="0"/>
              <a:t>Tenemos 15 tarjetas la cuales deberás categorizar según tu criterio y similitud.</a:t>
            </a:r>
          </a:p>
          <a:p>
            <a:r>
              <a:rPr lang="es-PE" sz="2000" dirty="0"/>
              <a:t>Los tópicos colocados en las tarjetas están relacionados a los temas de inversiones , cumplimiento de objetivos y datos del usuario.</a:t>
            </a:r>
          </a:p>
          <a:p>
            <a:r>
              <a:rPr lang="es-PE" sz="2000" dirty="0"/>
              <a:t>Por último te dejo un ejemplo</a:t>
            </a:r>
          </a:p>
          <a:p>
            <a:endParaRPr lang="es-PE" sz="2000" dirty="0"/>
          </a:p>
          <a:p>
            <a:endParaRPr lang="es-PE" sz="2000" dirty="0"/>
          </a:p>
          <a:p>
            <a:endParaRPr lang="es-PE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892800" y="3073852"/>
            <a:ext cx="14515" cy="33963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2649723" y="336070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Nombres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21780" y="416625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Provincias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122057" y="521192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Empresas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50809" y="5005423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Marlene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129314" y="351375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Melissa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664238" y="5418430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Geraldine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182331" y="330513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Nombres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182331" y="4010373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Melissa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189589" y="474594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Marlene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204104" y="5466106"/>
            <a:ext cx="1196562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Geraldine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874447" y="428560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461632" y="4593272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059108" y="5707714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Plaza Vea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7642913" y="3304601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Empresas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7683694" y="47084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Telefonica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680065" y="396408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Makro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687323" y="5466106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Plaza Vea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96969" y="318706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Lima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796221" y="3976989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Cusco 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077212" y="6057188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Canta 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9008473" y="3304600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Provincias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9039917" y="544815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Lima 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9031788" y="396881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Cusco 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9031788" y="4708487"/>
            <a:ext cx="1211077" cy="413007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Canta </a:t>
            </a:r>
          </a:p>
        </p:txBody>
      </p:sp>
      <p:sp>
        <p:nvSpPr>
          <p:cNvPr id="33" name="Cerrar llave 32"/>
          <p:cNvSpPr/>
          <p:nvPr/>
        </p:nvSpPr>
        <p:spPr>
          <a:xfrm>
            <a:off x="10348688" y="3187067"/>
            <a:ext cx="203200" cy="5866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errar llave 33"/>
          <p:cNvSpPr/>
          <p:nvPr/>
        </p:nvSpPr>
        <p:spPr>
          <a:xfrm>
            <a:off x="10340838" y="4006625"/>
            <a:ext cx="211049" cy="18724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CuadroTexto 34"/>
          <p:cNvSpPr txBox="1"/>
          <p:nvPr/>
        </p:nvSpPr>
        <p:spPr>
          <a:xfrm>
            <a:off x="10532969" y="330460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CATEGORIAS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0620055" y="473487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61520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40191" y="493964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Perfil de inversor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288971" y="409815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Acerca de mí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288971" y="1906541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Datos personales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447621" y="1906541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inversiones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420787" y="37386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Datos financieros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288971" y="49315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Sugerencias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302388" y="3434794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 portafolio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483980" y="339885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Ranking de mis empresas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723063" y="40615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objetivos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723063" y="3412354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Objetivos compartidos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00352" y="188505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Objetivos alcanzados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854879" y="37386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fondos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723063" y="493964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Nuevo objetivo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881713" y="1907925"/>
            <a:ext cx="1455356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Fondo principal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881713" y="339885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Fondo secundario</a:t>
            </a: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103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INDICACIONES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Luigui</cp:lastModifiedBy>
  <cp:revision>7</cp:revision>
  <dcterms:created xsi:type="dcterms:W3CDTF">2018-03-18T11:33:57Z</dcterms:created>
  <dcterms:modified xsi:type="dcterms:W3CDTF">2018-03-18T17:03:19Z</dcterms:modified>
</cp:coreProperties>
</file>