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04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2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036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7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9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98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7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8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ntual.cl/assets/fintual-bebb775a2c30859716f670407872068147e5f3e9d19644dba4dd3cb331f62b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-1144"/>
          <a:stretch/>
        </p:blipFill>
        <p:spPr bwMode="auto">
          <a:xfrm>
            <a:off x="4872677" y="322978"/>
            <a:ext cx="3362372" cy="94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i warre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8" b="13762"/>
          <a:stretch/>
        </p:blipFill>
        <p:spPr bwMode="auto">
          <a:xfrm>
            <a:off x="8535300" y="321475"/>
            <a:ext cx="3303563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1319" y="1842448"/>
            <a:ext cx="33736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/>
              <a:t>Elaboran un perfil de inversionista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91319" y="2361905"/>
            <a:ext cx="39711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Requiere un monto mínimo para invertir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1318" y="2930393"/>
            <a:ext cx="43813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Se invierten en productos que se cotizan en la bolsa de valores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1317" y="3775880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Permite elegir el nivel de riesgo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0970" y="4395251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Facilidad de rescate de dinero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0970" y="5014622"/>
            <a:ext cx="43813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Respaldadas y reguladas por entes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0969" y="581849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Cobro de un % anual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32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26467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885092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283048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66" y="351611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20" y="3918438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885" y="4658852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685" y="5444810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ntual.cl/assets/fintual-bebb775a2c30859716f670407872068147e5f3e9d19644dba4dd3cb331f62b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-1144"/>
          <a:stretch/>
        </p:blipFill>
        <p:spPr bwMode="auto">
          <a:xfrm>
            <a:off x="4872677" y="322978"/>
            <a:ext cx="3362372" cy="94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i warre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8" b="13762"/>
          <a:stretch/>
        </p:blipFill>
        <p:spPr bwMode="auto">
          <a:xfrm>
            <a:off x="8535300" y="321475"/>
            <a:ext cx="3303563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1319" y="1842448"/>
            <a:ext cx="27799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/>
              <a:t>Firma de un contrato digital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91319" y="2361905"/>
            <a:ext cx="22045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Creación de objetivos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1318" y="2930393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Crear fondos compartidos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91317" y="3775880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Presenta sugerencias de inversiones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0970" y="4395251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Permite modificar los fondos y los plazos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0970" y="501462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Deposito online 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0969" y="581849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Visualización de los fondos en el tiempo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14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26467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2211780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2882832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3672518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4323100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76" y="477621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76" y="5426797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3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38918"/>
              </p:ext>
            </p:extLst>
          </p:nvPr>
        </p:nvGraphicFramePr>
        <p:xfrm>
          <a:off x="1061543" y="371402"/>
          <a:ext cx="10058400" cy="63471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56961953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11384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19327631"/>
                    </a:ext>
                  </a:extLst>
                </a:gridCol>
              </a:tblGrid>
              <a:tr h="34652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Características</a:t>
                      </a:r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75113998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Elaboran un perfil de inversionista</a:t>
                      </a: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760750358"/>
                  </a:ext>
                </a:extLst>
              </a:tr>
              <a:tr h="580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Requiere un monto mínimo para invertir.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465431544"/>
                  </a:ext>
                </a:extLst>
              </a:tr>
              <a:tr h="580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Se invierten en productos que se cotizan en la bolsa de valores.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2480440125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Permite elegir el nivel de riesgo.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883525238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Facilidad de rescate de dinero.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3579118514"/>
                  </a:ext>
                </a:extLst>
              </a:tr>
              <a:tr h="580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Respaldadas y reguladas por entes financieros.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100521877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Cobro de un % anual.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3618606536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Firma de un contrato digital.</a:t>
                      </a: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1006661587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Creación de objetivos.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514182713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Creación</a:t>
                      </a:r>
                      <a:r>
                        <a:rPr lang="es-PE" sz="1600" baseline="0" dirty="0" smtClean="0"/>
                        <a:t> de</a:t>
                      </a:r>
                      <a:r>
                        <a:rPr lang="es-PE" sz="1600" dirty="0" smtClean="0"/>
                        <a:t> fondos compartidos.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3764475645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Presenta sugerencias de inversiones.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3292441162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Permite modificar los fondos y los plazos.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4076940359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Se realizan depósitos online.</a:t>
                      </a:r>
                      <a:endParaRPr lang="es-P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13623773"/>
                  </a:ext>
                </a:extLst>
              </a:tr>
              <a:tr h="34652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Visualización de los fondos en el tiempo.</a:t>
                      </a:r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 marL="82894" marR="82894" marT="41447" marB="41447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marL="82894" marR="82894" marT="41447" marB="41447"/>
                </a:tc>
                <a:extLst>
                  <a:ext uri="{0D108BD9-81ED-4DB2-BD59-A6C34878D82A}">
                    <a16:rowId xmlns:a16="http://schemas.microsoft.com/office/drawing/2014/main" val="1303332914"/>
                  </a:ext>
                </a:extLst>
              </a:tr>
            </a:tbl>
          </a:graphicData>
        </a:graphic>
      </p:graphicFrame>
      <p:pic>
        <p:nvPicPr>
          <p:cNvPr id="5" name="Picture 2" descr="https://fintual.cl/assets/fintual-bebb775a2c30859716f670407872068147e5f3e9d19644dba4dd3cb331f62b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-1144"/>
          <a:stretch/>
        </p:blipFill>
        <p:spPr bwMode="auto">
          <a:xfrm>
            <a:off x="4621766" y="1193"/>
            <a:ext cx="2667351" cy="7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oi warre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8" b="13762"/>
          <a:stretch/>
        </p:blipFill>
        <p:spPr bwMode="auto">
          <a:xfrm>
            <a:off x="8272235" y="0"/>
            <a:ext cx="2620697" cy="74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74823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3489" y="1125068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1750433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2205616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2582449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303441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3511601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3851964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4222173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4562536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4935034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5454278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574603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9490841" y="6256911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74823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41159" y="1125068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1750433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2205616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2582449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303441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3511601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3851964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5746035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esultado de imagen para check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730" r="17843" b="19679"/>
          <a:stretch/>
        </p:blipFill>
        <p:spPr bwMode="auto">
          <a:xfrm>
            <a:off x="5838511" y="6256911"/>
            <a:ext cx="360000" cy="3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41" y="42143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59" y="455718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59" y="490000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41" y="535851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49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169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Ada Tatiana</cp:lastModifiedBy>
  <cp:revision>7</cp:revision>
  <dcterms:created xsi:type="dcterms:W3CDTF">2018-03-16T10:06:56Z</dcterms:created>
  <dcterms:modified xsi:type="dcterms:W3CDTF">2018-03-16T23:16:04Z</dcterms:modified>
</cp:coreProperties>
</file>