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1" r:id="rId6"/>
    <p:sldId id="257" r:id="rId7"/>
    <p:sldId id="258" r:id="rId8"/>
    <p:sldId id="259" r:id="rId9"/>
    <p:sldId id="260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9" d="100"/>
          <a:sy n="89" d="100"/>
        </p:scale>
        <p:origin x="6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0D578-347E-49D3-B00F-EEE207734530}" type="datetimeFigureOut">
              <a:rPr lang="es-PE" smtClean="0"/>
              <a:t>16/03/2018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6A5AE-1759-453F-AF61-54D38CD7AB8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77234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0D578-347E-49D3-B00F-EEE207734530}" type="datetimeFigureOut">
              <a:rPr lang="es-PE" smtClean="0"/>
              <a:t>16/03/2018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6A5AE-1759-453F-AF61-54D38CD7AB8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88623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0D578-347E-49D3-B00F-EEE207734530}" type="datetimeFigureOut">
              <a:rPr lang="es-PE" smtClean="0"/>
              <a:t>16/03/2018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6A5AE-1759-453F-AF61-54D38CD7AB8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48472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0D578-347E-49D3-B00F-EEE207734530}" type="datetimeFigureOut">
              <a:rPr lang="es-PE" smtClean="0"/>
              <a:t>16/03/2018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6A5AE-1759-453F-AF61-54D38CD7AB8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52929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0D578-347E-49D3-B00F-EEE207734530}" type="datetimeFigureOut">
              <a:rPr lang="es-PE" smtClean="0"/>
              <a:t>16/03/2018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6A5AE-1759-453F-AF61-54D38CD7AB8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15172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0D578-347E-49D3-B00F-EEE207734530}" type="datetimeFigureOut">
              <a:rPr lang="es-PE" smtClean="0"/>
              <a:t>16/03/2018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6A5AE-1759-453F-AF61-54D38CD7AB8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28406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0D578-347E-49D3-B00F-EEE207734530}" type="datetimeFigureOut">
              <a:rPr lang="es-PE" smtClean="0"/>
              <a:t>16/03/2018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6A5AE-1759-453F-AF61-54D38CD7AB8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08127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0D578-347E-49D3-B00F-EEE207734530}" type="datetimeFigureOut">
              <a:rPr lang="es-PE" smtClean="0"/>
              <a:t>16/03/2018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6A5AE-1759-453F-AF61-54D38CD7AB8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59371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0D578-347E-49D3-B00F-EEE207734530}" type="datetimeFigureOut">
              <a:rPr lang="es-PE" smtClean="0"/>
              <a:t>16/03/2018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6A5AE-1759-453F-AF61-54D38CD7AB8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45823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0D578-347E-49D3-B00F-EEE207734530}" type="datetimeFigureOut">
              <a:rPr lang="es-PE" smtClean="0"/>
              <a:t>16/03/2018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6A5AE-1759-453F-AF61-54D38CD7AB8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23817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0D578-347E-49D3-B00F-EEE207734530}" type="datetimeFigureOut">
              <a:rPr lang="es-PE" smtClean="0"/>
              <a:t>16/03/2018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6A5AE-1759-453F-AF61-54D38CD7AB8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39307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D578-347E-49D3-B00F-EEE207734530}" type="datetimeFigureOut">
              <a:rPr lang="es-PE" smtClean="0"/>
              <a:t>16/03/2018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6A5AE-1759-453F-AF61-54D38CD7AB8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03775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0" y="-857250"/>
            <a:ext cx="15240000" cy="85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738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0" y="-857250"/>
            <a:ext cx="15240000" cy="85725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71600" y="-704850"/>
            <a:ext cx="15240000" cy="85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422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69753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0" y="-857250"/>
            <a:ext cx="15240000" cy="85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988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0" y="-857250"/>
            <a:ext cx="15240000" cy="85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725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0" y="-857250"/>
            <a:ext cx="15240000" cy="85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195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0" y="-857250"/>
            <a:ext cx="15240000" cy="85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396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0" y="-857250"/>
            <a:ext cx="15240000" cy="85725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71600" y="-704850"/>
            <a:ext cx="15240000" cy="85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11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0" y="-857250"/>
            <a:ext cx="15240000" cy="85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393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0" y="-857250"/>
            <a:ext cx="15240000" cy="85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522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0" y="-857250"/>
            <a:ext cx="15240000" cy="85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073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0" y="-857250"/>
            <a:ext cx="15240000" cy="85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143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0" y="-857250"/>
            <a:ext cx="15240000" cy="85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400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0" y="-857250"/>
            <a:ext cx="15240000" cy="85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4835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0" y="-857250"/>
            <a:ext cx="15240000" cy="85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7081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0" y="-857250"/>
            <a:ext cx="15240000" cy="85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274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0" y="-857250"/>
            <a:ext cx="15240000" cy="85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2144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0" y="-857250"/>
            <a:ext cx="15240000" cy="85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751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0" y="-857250"/>
            <a:ext cx="15240000" cy="85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898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0" y="-857250"/>
            <a:ext cx="15240000" cy="85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07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0" y="-857250"/>
            <a:ext cx="15240000" cy="85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802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0" y="-857250"/>
            <a:ext cx="15240000" cy="85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054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0" y="-857250"/>
            <a:ext cx="15240000" cy="85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791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0" y="-857250"/>
            <a:ext cx="15240000" cy="85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798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0" y="-857250"/>
            <a:ext cx="15240000" cy="85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38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0</Words>
  <Application>Microsoft Office PowerPoint</Application>
  <PresentationFormat>Panorámica</PresentationFormat>
  <Paragraphs>0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Ada Tatiana</dc:creator>
  <cp:lastModifiedBy>Ada Tatiana</cp:lastModifiedBy>
  <cp:revision>7</cp:revision>
  <dcterms:created xsi:type="dcterms:W3CDTF">2018-03-12T22:15:11Z</dcterms:created>
  <dcterms:modified xsi:type="dcterms:W3CDTF">2018-03-16T23:16:09Z</dcterms:modified>
</cp:coreProperties>
</file>