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08232-CD32-42C0-82CC-B36117820F26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ED4EC925-75ED-49E5-A317-5877B5D5AEBE}">
      <dgm:prSet phldrT="[Texto]"/>
      <dgm:spPr/>
      <dgm:t>
        <a:bodyPr/>
        <a:lstStyle/>
        <a:p>
          <a:r>
            <a:rPr lang="es-ES" b="1" smtClean="0">
              <a:solidFill>
                <a:schemeClr val="tx1"/>
              </a:solidFill>
            </a:rPr>
            <a:t>Acerca de mí </a:t>
          </a:r>
          <a:endParaRPr lang="es-ES" b="1" dirty="0">
            <a:solidFill>
              <a:schemeClr val="tx1"/>
            </a:solidFill>
          </a:endParaRPr>
        </a:p>
      </dgm:t>
    </dgm:pt>
    <dgm:pt modelId="{40631434-1315-4880-B5BB-6D9A588ED959}" type="parTrans" cxnId="{B3352D74-E912-4621-A9DF-39361D062A81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1BF2D00B-3D08-4485-80C7-CE23138E1EBB}" type="sibTrans" cxnId="{B3352D74-E912-4621-A9DF-39361D062A81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419F974F-C6D4-4EEA-9B6F-952DC367C489}">
      <dgm:prSet phldrT="[Texto]"/>
      <dgm:spPr/>
      <dgm:t>
        <a:bodyPr/>
        <a:lstStyle/>
        <a:p>
          <a:r>
            <a:rPr lang="es-ES" b="0" smtClean="0">
              <a:solidFill>
                <a:schemeClr val="tx1"/>
              </a:solidFill>
            </a:rPr>
            <a:t>Datos personales</a:t>
          </a:r>
          <a:endParaRPr lang="es-ES" b="0" dirty="0">
            <a:solidFill>
              <a:schemeClr val="tx1"/>
            </a:solidFill>
          </a:endParaRPr>
        </a:p>
      </dgm:t>
    </dgm:pt>
    <dgm:pt modelId="{A96B4BC5-59E8-428B-AB48-D8731E134111}" type="parTrans" cxnId="{2039C807-6705-45F4-A31B-21C6633B8FAD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E65DE1B8-B40D-4AAD-B8B6-6E2431D185C0}" type="sibTrans" cxnId="{2039C807-6705-45F4-A31B-21C6633B8FAD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3ECF650C-6E64-4205-839E-0E55827F2E45}">
      <dgm:prSet phldrT="[Texto]"/>
      <dgm:spPr/>
      <dgm:t>
        <a:bodyPr/>
        <a:lstStyle/>
        <a:p>
          <a:r>
            <a:rPr lang="es-ES" b="0" smtClean="0">
              <a:solidFill>
                <a:schemeClr val="tx1"/>
              </a:solidFill>
            </a:rPr>
            <a:t>Perfil de inversor</a:t>
          </a:r>
          <a:endParaRPr lang="es-ES" b="0" dirty="0">
            <a:solidFill>
              <a:schemeClr val="tx1"/>
            </a:solidFill>
          </a:endParaRPr>
        </a:p>
      </dgm:t>
    </dgm:pt>
    <dgm:pt modelId="{10223592-1C17-4A7C-B59A-9EDA45B94675}" type="parTrans" cxnId="{A67E7C96-1EDF-42FE-9565-3BAF65D2096C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94914D33-9407-420E-84BB-712AAA680657}" type="sibTrans" cxnId="{A67E7C96-1EDF-42FE-9565-3BAF65D2096C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C4A2A8FD-188A-4AE8-941D-33E7ECEDC99D}">
      <dgm:prSet phldrT="[Texto]"/>
      <dgm:spPr/>
      <dgm:t>
        <a:bodyPr/>
        <a:lstStyle/>
        <a:p>
          <a:r>
            <a:rPr lang="es-ES" b="1" smtClean="0">
              <a:solidFill>
                <a:schemeClr val="tx1"/>
              </a:solidFill>
            </a:rPr>
            <a:t>Mi portafolio</a:t>
          </a:r>
          <a:endParaRPr lang="es-ES" b="1" dirty="0">
            <a:solidFill>
              <a:schemeClr val="tx1"/>
            </a:solidFill>
          </a:endParaRPr>
        </a:p>
      </dgm:t>
    </dgm:pt>
    <dgm:pt modelId="{E8FB7AD1-1756-436F-89AA-359BDBCAD1C1}" type="parTrans" cxnId="{E82B0952-59E7-4171-8566-A8B2ED476E38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76541AC8-0187-4F26-B470-29A721570B47}" type="sibTrans" cxnId="{E82B0952-59E7-4171-8566-A8B2ED476E38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94479D98-9630-405D-901B-1E8F0E1D090C}">
      <dgm:prSet phldrT="[Texto]"/>
      <dgm:spPr/>
      <dgm:t>
        <a:bodyPr/>
        <a:lstStyle/>
        <a:p>
          <a:r>
            <a:rPr lang="es-ES" b="0" smtClean="0">
              <a:solidFill>
                <a:schemeClr val="tx1"/>
              </a:solidFill>
            </a:rPr>
            <a:t>Ranking de mis inversiones</a:t>
          </a:r>
          <a:endParaRPr lang="es-ES" b="0" dirty="0">
            <a:solidFill>
              <a:schemeClr val="tx1"/>
            </a:solidFill>
          </a:endParaRPr>
        </a:p>
      </dgm:t>
    </dgm:pt>
    <dgm:pt modelId="{7247A742-FB23-4C2B-8E1C-641F284117D5}" type="parTrans" cxnId="{7E2DF0F0-A1B1-4A93-910B-718D68493557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B4EE5DDC-774A-42BD-91DE-BD2128FC2F01}" type="sibTrans" cxnId="{7E2DF0F0-A1B1-4A93-910B-718D68493557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AFACCA9C-915D-40C3-B303-19FE7B56A832}">
      <dgm:prSet phldrT="[Texto]"/>
      <dgm:spPr/>
      <dgm:t>
        <a:bodyPr/>
        <a:lstStyle/>
        <a:p>
          <a:r>
            <a:rPr lang="es-ES" b="0" smtClean="0">
              <a:solidFill>
                <a:schemeClr val="tx1"/>
              </a:solidFill>
            </a:rPr>
            <a:t>Sugerencias de inversión</a:t>
          </a:r>
          <a:endParaRPr lang="es-ES" b="0" dirty="0">
            <a:solidFill>
              <a:schemeClr val="tx1"/>
            </a:solidFill>
          </a:endParaRPr>
        </a:p>
      </dgm:t>
    </dgm:pt>
    <dgm:pt modelId="{FF7C4418-D94E-49D8-A60C-284EB4016239}" type="parTrans" cxnId="{AB6661A0-E131-4902-B98B-938DEE63C0E4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6E6E9C25-A2A9-4076-98EC-831CC62A5996}" type="sibTrans" cxnId="{AB6661A0-E131-4902-B98B-938DEE63C0E4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4F645BCC-E15F-489E-AB7E-9EA9BC650EB3}">
      <dgm:prSet phldrT="[Texto]"/>
      <dgm:spPr/>
      <dgm:t>
        <a:bodyPr/>
        <a:lstStyle/>
        <a:p>
          <a:r>
            <a:rPr lang="es-ES" b="0" i="1" smtClean="0">
              <a:solidFill>
                <a:schemeClr val="tx1"/>
              </a:solidFill>
            </a:rPr>
            <a:t>Datos financieros</a:t>
          </a:r>
          <a:endParaRPr lang="es-ES" b="0" i="1" dirty="0">
            <a:solidFill>
              <a:schemeClr val="tx1"/>
            </a:solidFill>
          </a:endParaRPr>
        </a:p>
      </dgm:t>
    </dgm:pt>
    <dgm:pt modelId="{A6F46485-9EAD-4208-8613-0579A74461A8}" type="parTrans" cxnId="{8249AC49-82D9-4CF4-A3BC-9086E6A21BFF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3C1B4B26-E909-430B-B9A1-E2CB339D7C9E}" type="sibTrans" cxnId="{8249AC49-82D9-4CF4-A3BC-9086E6A21BFF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3FEA47E8-5FB0-4748-A8E1-5C8AF6E2C595}">
      <dgm:prSet phldrT="[Texto]"/>
      <dgm:spPr/>
      <dgm:t>
        <a:bodyPr/>
        <a:lstStyle/>
        <a:p>
          <a:r>
            <a:rPr lang="es-ES" b="0" i="1" smtClean="0">
              <a:solidFill>
                <a:schemeClr val="tx1"/>
              </a:solidFill>
            </a:rPr>
            <a:t>Lista de inversión</a:t>
          </a:r>
          <a:endParaRPr lang="es-ES" b="0" i="1" dirty="0">
            <a:solidFill>
              <a:schemeClr val="tx1"/>
            </a:solidFill>
          </a:endParaRPr>
        </a:p>
      </dgm:t>
    </dgm:pt>
    <dgm:pt modelId="{B824BE27-65DC-4CFD-9025-9364AF6EFFCC}" type="parTrans" cxnId="{F1C97C53-4B27-4A70-A3BA-1EC89AA2B9CF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2E994CD9-9FAF-4418-9B36-FCD4DEEEEF3F}" type="sibTrans" cxnId="{F1C97C53-4B27-4A70-A3BA-1EC89AA2B9CF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75E5DE71-08C6-4A1B-816B-0AC8A9F19C0A}">
      <dgm:prSet phldrT="[Texto]"/>
      <dgm:spPr/>
      <dgm:t>
        <a:bodyPr/>
        <a:lstStyle/>
        <a:p>
          <a:r>
            <a:rPr lang="es-ES" b="0" smtClean="0">
              <a:solidFill>
                <a:schemeClr val="tx1"/>
              </a:solidFill>
            </a:rPr>
            <a:t>Rescatar</a:t>
          </a:r>
          <a:endParaRPr lang="es-ES" b="0" dirty="0">
            <a:solidFill>
              <a:schemeClr val="tx1"/>
            </a:solidFill>
          </a:endParaRPr>
        </a:p>
      </dgm:t>
    </dgm:pt>
    <dgm:pt modelId="{422BA1FA-E32F-4AD6-B705-E8BD9194A001}" type="parTrans" cxnId="{1A43D9EA-2519-4B27-93A5-13EC4F9675D0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D01AA069-ED58-4DAF-8AFC-8A765B1EA576}" type="sibTrans" cxnId="{1A43D9EA-2519-4B27-93A5-13EC4F9675D0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82917E61-5B7B-4895-B3D3-B2C9AC77D9B6}">
      <dgm:prSet phldrT="[Texto]"/>
      <dgm:spPr/>
      <dgm:t>
        <a:bodyPr/>
        <a:lstStyle/>
        <a:p>
          <a:r>
            <a:rPr lang="es-ES" b="1" smtClean="0">
              <a:solidFill>
                <a:schemeClr val="tx1"/>
              </a:solidFill>
            </a:rPr>
            <a:t>Objetivos</a:t>
          </a:r>
          <a:endParaRPr lang="es-ES" b="1" dirty="0">
            <a:solidFill>
              <a:schemeClr val="tx1"/>
            </a:solidFill>
          </a:endParaRPr>
        </a:p>
      </dgm:t>
    </dgm:pt>
    <dgm:pt modelId="{B3377C5F-BE4A-4784-911E-B87920CA4B79}" type="parTrans" cxnId="{43FE5E7F-6F39-4F4C-A6E5-C647273033B5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338C21EC-2E11-4CB4-9F8F-B28BACCB5EFB}" type="sibTrans" cxnId="{43FE5E7F-6F39-4F4C-A6E5-C647273033B5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414E1488-5220-4F71-8C19-8946CD61345C}">
      <dgm:prSet phldrT="[Texto]"/>
      <dgm:spPr/>
      <dgm:t>
        <a:bodyPr/>
        <a:lstStyle/>
        <a:p>
          <a:r>
            <a:rPr lang="es-ES" b="0" dirty="0" smtClean="0">
              <a:solidFill>
                <a:schemeClr val="tx1"/>
              </a:solidFill>
            </a:rPr>
            <a:t>Nuevo </a:t>
          </a:r>
        </a:p>
        <a:p>
          <a:r>
            <a:rPr lang="es-ES" b="0" dirty="0" smtClean="0">
              <a:solidFill>
                <a:schemeClr val="tx1"/>
              </a:solidFill>
            </a:rPr>
            <a:t>objetivo</a:t>
          </a:r>
          <a:endParaRPr lang="es-ES" b="0" dirty="0">
            <a:solidFill>
              <a:schemeClr val="tx1"/>
            </a:solidFill>
          </a:endParaRPr>
        </a:p>
      </dgm:t>
    </dgm:pt>
    <dgm:pt modelId="{49F93D42-BEC7-4FB1-B133-06BDA3044B86}" type="parTrans" cxnId="{998121B9-A196-4294-B42B-70E77D1D33A3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76D260E8-C8CD-4A23-84A9-6151B78861A7}" type="sibTrans" cxnId="{998121B9-A196-4294-B42B-70E77D1D33A3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FC36BDFD-D4C4-472D-9FEE-502B3AB45458}">
      <dgm:prSet phldrT="[Texto]"/>
      <dgm:spPr/>
      <dgm:t>
        <a:bodyPr/>
        <a:lstStyle/>
        <a:p>
          <a:r>
            <a:rPr lang="es-ES" b="0" dirty="0" smtClean="0">
              <a:solidFill>
                <a:schemeClr val="tx1"/>
              </a:solidFill>
            </a:rPr>
            <a:t>Mis </a:t>
          </a:r>
        </a:p>
        <a:p>
          <a:r>
            <a:rPr lang="es-ES" b="0" dirty="0" smtClean="0">
              <a:solidFill>
                <a:schemeClr val="tx1"/>
              </a:solidFill>
            </a:rPr>
            <a:t>objetivos</a:t>
          </a:r>
          <a:endParaRPr lang="es-ES" b="0" dirty="0">
            <a:solidFill>
              <a:schemeClr val="tx1"/>
            </a:solidFill>
          </a:endParaRPr>
        </a:p>
      </dgm:t>
    </dgm:pt>
    <dgm:pt modelId="{4946E511-84F9-4A94-8C82-74CB67338C70}" type="parTrans" cxnId="{523DDD14-2636-4439-B865-6F6B936F7AAC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260CBF8C-D58F-41E9-B7C0-6AF1F0A6C551}" type="sibTrans" cxnId="{523DDD14-2636-4439-B865-6F6B936F7AAC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FF68BD1F-83D3-4553-A65E-5777CB881B6D}">
      <dgm:prSet phldrT="[Texto]"/>
      <dgm:spPr/>
      <dgm:t>
        <a:bodyPr/>
        <a:lstStyle/>
        <a:p>
          <a:r>
            <a:rPr lang="es-ES" b="0" i="1" dirty="0" smtClean="0">
              <a:solidFill>
                <a:schemeClr val="tx1"/>
              </a:solidFill>
            </a:rPr>
            <a:t>Objetivos alcanzados</a:t>
          </a:r>
          <a:endParaRPr lang="es-ES" b="0" i="1" dirty="0">
            <a:solidFill>
              <a:schemeClr val="tx1"/>
            </a:solidFill>
          </a:endParaRPr>
        </a:p>
      </dgm:t>
    </dgm:pt>
    <dgm:pt modelId="{62753739-9507-450E-A1A3-15A36001E76C}" type="parTrans" cxnId="{62189F5A-C630-447C-A5AF-84E6E3ADFD21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7567104C-F646-4257-B011-58E7EA7E3056}" type="sibTrans" cxnId="{62189F5A-C630-447C-A5AF-84E6E3ADFD21}">
      <dgm:prSet/>
      <dgm:spPr/>
      <dgm:t>
        <a:bodyPr/>
        <a:lstStyle/>
        <a:p>
          <a:endParaRPr lang="es-ES" b="0">
            <a:solidFill>
              <a:schemeClr val="tx1"/>
            </a:solidFill>
          </a:endParaRPr>
        </a:p>
      </dgm:t>
    </dgm:pt>
    <dgm:pt modelId="{F7ACCE02-C110-48DD-81ED-4BEADFEFF042}" type="pres">
      <dgm:prSet presAssocID="{70308232-CD32-42C0-82CC-B36117820F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A75E4D-2614-49C8-BE4F-C4B2A21C0A99}" type="pres">
      <dgm:prSet presAssocID="{ED4EC925-75ED-49E5-A317-5877B5D5AEBE}" presName="hierRoot1" presStyleCnt="0">
        <dgm:presLayoutVars>
          <dgm:hierBranch val="init"/>
        </dgm:presLayoutVars>
      </dgm:prSet>
      <dgm:spPr/>
    </dgm:pt>
    <dgm:pt modelId="{0564D117-A662-4D31-9A79-9E8FDC7F6EAC}" type="pres">
      <dgm:prSet presAssocID="{ED4EC925-75ED-49E5-A317-5877B5D5AEBE}" presName="rootComposite1" presStyleCnt="0"/>
      <dgm:spPr/>
    </dgm:pt>
    <dgm:pt modelId="{9BAD5C9F-8338-485D-9EBC-2026D5E9CCDD}" type="pres">
      <dgm:prSet presAssocID="{ED4EC925-75ED-49E5-A317-5877B5D5AEBE}" presName="rootText1" presStyleLbl="node0" presStyleIdx="0" presStyleCnt="3">
        <dgm:presLayoutVars>
          <dgm:chPref val="3"/>
        </dgm:presLayoutVars>
      </dgm:prSet>
      <dgm:spPr/>
    </dgm:pt>
    <dgm:pt modelId="{5E299888-7556-4B59-A28B-E5EE3C7F52FA}" type="pres">
      <dgm:prSet presAssocID="{ED4EC925-75ED-49E5-A317-5877B5D5AEBE}" presName="rootConnector1" presStyleLbl="node1" presStyleIdx="0" presStyleCnt="0"/>
      <dgm:spPr/>
    </dgm:pt>
    <dgm:pt modelId="{CB9600D6-85BD-4AA9-BA7E-DD3D03629B0E}" type="pres">
      <dgm:prSet presAssocID="{ED4EC925-75ED-49E5-A317-5877B5D5AEBE}" presName="hierChild2" presStyleCnt="0"/>
      <dgm:spPr/>
    </dgm:pt>
    <dgm:pt modelId="{D0E5CCC9-4F0D-47B0-935C-FBF481F1803C}" type="pres">
      <dgm:prSet presAssocID="{A96B4BC5-59E8-428B-AB48-D8731E134111}" presName="Name37" presStyleLbl="parChTrans1D2" presStyleIdx="0" presStyleCnt="7"/>
      <dgm:spPr/>
    </dgm:pt>
    <dgm:pt modelId="{AEBE82B1-D428-4609-91F5-CD4DFA90181A}" type="pres">
      <dgm:prSet presAssocID="{419F974F-C6D4-4EEA-9B6F-952DC367C489}" presName="hierRoot2" presStyleCnt="0">
        <dgm:presLayoutVars>
          <dgm:hierBranch val="init"/>
        </dgm:presLayoutVars>
      </dgm:prSet>
      <dgm:spPr/>
    </dgm:pt>
    <dgm:pt modelId="{4CAA8D6A-5745-47DC-8251-317A583886FC}" type="pres">
      <dgm:prSet presAssocID="{419F974F-C6D4-4EEA-9B6F-952DC367C489}" presName="rootComposite" presStyleCnt="0"/>
      <dgm:spPr/>
    </dgm:pt>
    <dgm:pt modelId="{446A07B1-6283-4332-8618-9562C781B584}" type="pres">
      <dgm:prSet presAssocID="{419F974F-C6D4-4EEA-9B6F-952DC367C489}" presName="rootText" presStyleLbl="node2" presStyleIdx="0" presStyleCnt="7">
        <dgm:presLayoutVars>
          <dgm:chPref val="3"/>
        </dgm:presLayoutVars>
      </dgm:prSet>
      <dgm:spPr/>
    </dgm:pt>
    <dgm:pt modelId="{B07D289D-8A57-449C-B058-B21DC1B896F4}" type="pres">
      <dgm:prSet presAssocID="{419F974F-C6D4-4EEA-9B6F-952DC367C489}" presName="rootConnector" presStyleLbl="node2" presStyleIdx="0" presStyleCnt="7"/>
      <dgm:spPr/>
    </dgm:pt>
    <dgm:pt modelId="{92E86A3E-E2F6-4CA6-865C-54775C452172}" type="pres">
      <dgm:prSet presAssocID="{419F974F-C6D4-4EEA-9B6F-952DC367C489}" presName="hierChild4" presStyleCnt="0"/>
      <dgm:spPr/>
    </dgm:pt>
    <dgm:pt modelId="{D37FF326-50AA-47DD-8BCB-A1D1E40D2CEC}" type="pres">
      <dgm:prSet presAssocID="{A6F46485-9EAD-4208-8613-0579A74461A8}" presName="Name37" presStyleLbl="parChTrans1D3" presStyleIdx="0" presStyleCnt="3"/>
      <dgm:spPr/>
    </dgm:pt>
    <dgm:pt modelId="{0F9A40E7-7A18-4F0C-8E28-BDC457434ADC}" type="pres">
      <dgm:prSet presAssocID="{4F645BCC-E15F-489E-AB7E-9EA9BC650EB3}" presName="hierRoot2" presStyleCnt="0">
        <dgm:presLayoutVars>
          <dgm:hierBranch val="init"/>
        </dgm:presLayoutVars>
      </dgm:prSet>
      <dgm:spPr/>
    </dgm:pt>
    <dgm:pt modelId="{15C478AC-EEC5-4517-A35D-00AC86BA0C17}" type="pres">
      <dgm:prSet presAssocID="{4F645BCC-E15F-489E-AB7E-9EA9BC650EB3}" presName="rootComposite" presStyleCnt="0"/>
      <dgm:spPr/>
    </dgm:pt>
    <dgm:pt modelId="{142870AD-0F94-4D19-8D9D-73960B5A94F6}" type="pres">
      <dgm:prSet presAssocID="{4F645BCC-E15F-489E-AB7E-9EA9BC650EB3}" presName="rootText" presStyleLbl="node3" presStyleIdx="0" presStyleCnt="3">
        <dgm:presLayoutVars>
          <dgm:chPref val="3"/>
        </dgm:presLayoutVars>
      </dgm:prSet>
      <dgm:spPr/>
    </dgm:pt>
    <dgm:pt modelId="{79EB2CB6-CE1C-4C33-B982-3674FED3020E}" type="pres">
      <dgm:prSet presAssocID="{4F645BCC-E15F-489E-AB7E-9EA9BC650EB3}" presName="rootConnector" presStyleLbl="node3" presStyleIdx="0" presStyleCnt="3"/>
      <dgm:spPr/>
    </dgm:pt>
    <dgm:pt modelId="{749D532B-CD89-4C82-BA67-66D598206FAA}" type="pres">
      <dgm:prSet presAssocID="{4F645BCC-E15F-489E-AB7E-9EA9BC650EB3}" presName="hierChild4" presStyleCnt="0"/>
      <dgm:spPr/>
    </dgm:pt>
    <dgm:pt modelId="{3908E42F-8F34-4877-826D-120F41FC7738}" type="pres">
      <dgm:prSet presAssocID="{4F645BCC-E15F-489E-AB7E-9EA9BC650EB3}" presName="hierChild5" presStyleCnt="0"/>
      <dgm:spPr/>
    </dgm:pt>
    <dgm:pt modelId="{963A6CFF-CA82-4BB9-B913-72A4F7E522B7}" type="pres">
      <dgm:prSet presAssocID="{419F974F-C6D4-4EEA-9B6F-952DC367C489}" presName="hierChild5" presStyleCnt="0"/>
      <dgm:spPr/>
    </dgm:pt>
    <dgm:pt modelId="{CBE4DCAF-5C43-48F1-815D-D3F8EC793E06}" type="pres">
      <dgm:prSet presAssocID="{10223592-1C17-4A7C-B59A-9EDA45B94675}" presName="Name37" presStyleLbl="parChTrans1D2" presStyleIdx="1" presStyleCnt="7"/>
      <dgm:spPr/>
    </dgm:pt>
    <dgm:pt modelId="{E5A7B477-3D9F-4E67-9FC9-5BB550680E99}" type="pres">
      <dgm:prSet presAssocID="{3ECF650C-6E64-4205-839E-0E55827F2E45}" presName="hierRoot2" presStyleCnt="0">
        <dgm:presLayoutVars>
          <dgm:hierBranch val="init"/>
        </dgm:presLayoutVars>
      </dgm:prSet>
      <dgm:spPr/>
    </dgm:pt>
    <dgm:pt modelId="{DA5C36C0-A973-4C32-8204-80255C1C9027}" type="pres">
      <dgm:prSet presAssocID="{3ECF650C-6E64-4205-839E-0E55827F2E45}" presName="rootComposite" presStyleCnt="0"/>
      <dgm:spPr/>
    </dgm:pt>
    <dgm:pt modelId="{29B7891D-045F-48E5-8A34-E8E4E0CB3749}" type="pres">
      <dgm:prSet presAssocID="{3ECF650C-6E64-4205-839E-0E55827F2E45}" presName="rootText" presStyleLbl="node2" presStyleIdx="1" presStyleCnt="7">
        <dgm:presLayoutVars>
          <dgm:chPref val="3"/>
        </dgm:presLayoutVars>
      </dgm:prSet>
      <dgm:spPr/>
    </dgm:pt>
    <dgm:pt modelId="{688B8D12-D4C7-4E2F-BCF3-5796F89E7A3C}" type="pres">
      <dgm:prSet presAssocID="{3ECF650C-6E64-4205-839E-0E55827F2E45}" presName="rootConnector" presStyleLbl="node2" presStyleIdx="1" presStyleCnt="7"/>
      <dgm:spPr/>
    </dgm:pt>
    <dgm:pt modelId="{A66EA7A4-D8DE-42A9-B67D-9AF897240A0F}" type="pres">
      <dgm:prSet presAssocID="{3ECF650C-6E64-4205-839E-0E55827F2E45}" presName="hierChild4" presStyleCnt="0"/>
      <dgm:spPr/>
    </dgm:pt>
    <dgm:pt modelId="{109DC046-6C33-4645-9381-FB4EB22C0684}" type="pres">
      <dgm:prSet presAssocID="{3ECF650C-6E64-4205-839E-0E55827F2E45}" presName="hierChild5" presStyleCnt="0"/>
      <dgm:spPr/>
    </dgm:pt>
    <dgm:pt modelId="{39956E4A-1392-41B1-8075-C18A9A1E237F}" type="pres">
      <dgm:prSet presAssocID="{ED4EC925-75ED-49E5-A317-5877B5D5AEBE}" presName="hierChild3" presStyleCnt="0"/>
      <dgm:spPr/>
    </dgm:pt>
    <dgm:pt modelId="{E15739C6-34D0-4B99-A0B3-F72D51E2AB85}" type="pres">
      <dgm:prSet presAssocID="{C4A2A8FD-188A-4AE8-941D-33E7ECEDC99D}" presName="hierRoot1" presStyleCnt="0">
        <dgm:presLayoutVars>
          <dgm:hierBranch val="init"/>
        </dgm:presLayoutVars>
      </dgm:prSet>
      <dgm:spPr/>
    </dgm:pt>
    <dgm:pt modelId="{DAECD252-DDCD-4778-841B-12CA99D6B550}" type="pres">
      <dgm:prSet presAssocID="{C4A2A8FD-188A-4AE8-941D-33E7ECEDC99D}" presName="rootComposite1" presStyleCnt="0"/>
      <dgm:spPr/>
    </dgm:pt>
    <dgm:pt modelId="{24744618-172A-413A-B353-969D21CBA80D}" type="pres">
      <dgm:prSet presAssocID="{C4A2A8FD-188A-4AE8-941D-33E7ECEDC99D}" presName="rootText1" presStyleLbl="node0" presStyleIdx="1" presStyleCnt="3">
        <dgm:presLayoutVars>
          <dgm:chPref val="3"/>
        </dgm:presLayoutVars>
      </dgm:prSet>
      <dgm:spPr/>
    </dgm:pt>
    <dgm:pt modelId="{DC227542-FDD8-49BD-AB58-7C7610E44F9A}" type="pres">
      <dgm:prSet presAssocID="{C4A2A8FD-188A-4AE8-941D-33E7ECEDC99D}" presName="rootConnector1" presStyleLbl="node1" presStyleIdx="0" presStyleCnt="0"/>
      <dgm:spPr/>
    </dgm:pt>
    <dgm:pt modelId="{2CF11BDC-8969-48C7-9024-B6C8EF578EA2}" type="pres">
      <dgm:prSet presAssocID="{C4A2A8FD-188A-4AE8-941D-33E7ECEDC99D}" presName="hierChild2" presStyleCnt="0"/>
      <dgm:spPr/>
    </dgm:pt>
    <dgm:pt modelId="{222378B8-E6CC-4F75-848E-E3511CBFF15E}" type="pres">
      <dgm:prSet presAssocID="{7247A742-FB23-4C2B-8E1C-641F284117D5}" presName="Name37" presStyleLbl="parChTrans1D2" presStyleIdx="2" presStyleCnt="7"/>
      <dgm:spPr/>
    </dgm:pt>
    <dgm:pt modelId="{2B840E24-1579-4FA4-88FD-8B9CD7EA543A}" type="pres">
      <dgm:prSet presAssocID="{94479D98-9630-405D-901B-1E8F0E1D090C}" presName="hierRoot2" presStyleCnt="0">
        <dgm:presLayoutVars>
          <dgm:hierBranch val="init"/>
        </dgm:presLayoutVars>
      </dgm:prSet>
      <dgm:spPr/>
    </dgm:pt>
    <dgm:pt modelId="{6AB2DEF9-87D9-4AFE-95D4-C9976EE9AB7A}" type="pres">
      <dgm:prSet presAssocID="{94479D98-9630-405D-901B-1E8F0E1D090C}" presName="rootComposite" presStyleCnt="0"/>
      <dgm:spPr/>
    </dgm:pt>
    <dgm:pt modelId="{C7553CBF-3C64-463C-BA59-3708CB9E732B}" type="pres">
      <dgm:prSet presAssocID="{94479D98-9630-405D-901B-1E8F0E1D090C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FCFE303-171F-4E24-B21E-06235B8C1F56}" type="pres">
      <dgm:prSet presAssocID="{94479D98-9630-405D-901B-1E8F0E1D090C}" presName="rootConnector" presStyleLbl="node2" presStyleIdx="2" presStyleCnt="7"/>
      <dgm:spPr/>
    </dgm:pt>
    <dgm:pt modelId="{4390890C-45C7-48F0-B7B4-AA0B784574C5}" type="pres">
      <dgm:prSet presAssocID="{94479D98-9630-405D-901B-1E8F0E1D090C}" presName="hierChild4" presStyleCnt="0"/>
      <dgm:spPr/>
    </dgm:pt>
    <dgm:pt modelId="{943EC119-AA56-4F6A-B51A-A42D9608ED40}" type="pres">
      <dgm:prSet presAssocID="{94479D98-9630-405D-901B-1E8F0E1D090C}" presName="hierChild5" presStyleCnt="0"/>
      <dgm:spPr/>
    </dgm:pt>
    <dgm:pt modelId="{25B5396D-FA9A-44A3-B2C7-05EF3CEA180F}" type="pres">
      <dgm:prSet presAssocID="{FF7C4418-D94E-49D8-A60C-284EB4016239}" presName="Name37" presStyleLbl="parChTrans1D2" presStyleIdx="3" presStyleCnt="7"/>
      <dgm:spPr/>
    </dgm:pt>
    <dgm:pt modelId="{74288E23-EFD3-496F-A658-E16F0147E332}" type="pres">
      <dgm:prSet presAssocID="{AFACCA9C-915D-40C3-B303-19FE7B56A832}" presName="hierRoot2" presStyleCnt="0">
        <dgm:presLayoutVars>
          <dgm:hierBranch val="init"/>
        </dgm:presLayoutVars>
      </dgm:prSet>
      <dgm:spPr/>
    </dgm:pt>
    <dgm:pt modelId="{1368B529-0EDC-4B0E-B064-B2704C3F6BBF}" type="pres">
      <dgm:prSet presAssocID="{AFACCA9C-915D-40C3-B303-19FE7B56A832}" presName="rootComposite" presStyleCnt="0"/>
      <dgm:spPr/>
    </dgm:pt>
    <dgm:pt modelId="{2AF0A774-5E0A-4DAF-AA7C-84176DEAF2A0}" type="pres">
      <dgm:prSet presAssocID="{AFACCA9C-915D-40C3-B303-19FE7B56A832}" presName="rootText" presStyleLbl="node2" presStyleIdx="3" presStyleCnt="7">
        <dgm:presLayoutVars>
          <dgm:chPref val="3"/>
        </dgm:presLayoutVars>
      </dgm:prSet>
      <dgm:spPr/>
    </dgm:pt>
    <dgm:pt modelId="{0D905F16-DD39-4F08-9E3A-B6C34970B1CD}" type="pres">
      <dgm:prSet presAssocID="{AFACCA9C-915D-40C3-B303-19FE7B56A832}" presName="rootConnector" presStyleLbl="node2" presStyleIdx="3" presStyleCnt="7"/>
      <dgm:spPr/>
    </dgm:pt>
    <dgm:pt modelId="{A82DB288-E2D0-49BB-A9F3-7E8B25B09BE6}" type="pres">
      <dgm:prSet presAssocID="{AFACCA9C-915D-40C3-B303-19FE7B56A832}" presName="hierChild4" presStyleCnt="0"/>
      <dgm:spPr/>
    </dgm:pt>
    <dgm:pt modelId="{821432D0-D47D-4BC7-A088-FCEB32497F46}" type="pres">
      <dgm:prSet presAssocID="{B824BE27-65DC-4CFD-9025-9364AF6EFFCC}" presName="Name37" presStyleLbl="parChTrans1D3" presStyleIdx="1" presStyleCnt="3"/>
      <dgm:spPr/>
    </dgm:pt>
    <dgm:pt modelId="{7E07E614-5310-4B87-B0F9-6137F679FEF6}" type="pres">
      <dgm:prSet presAssocID="{3FEA47E8-5FB0-4748-A8E1-5C8AF6E2C595}" presName="hierRoot2" presStyleCnt="0">
        <dgm:presLayoutVars>
          <dgm:hierBranch val="init"/>
        </dgm:presLayoutVars>
      </dgm:prSet>
      <dgm:spPr/>
    </dgm:pt>
    <dgm:pt modelId="{D32ABE8B-7BA9-4E9F-A034-71E048B6CD63}" type="pres">
      <dgm:prSet presAssocID="{3FEA47E8-5FB0-4748-A8E1-5C8AF6E2C595}" presName="rootComposite" presStyleCnt="0"/>
      <dgm:spPr/>
    </dgm:pt>
    <dgm:pt modelId="{F2E43A67-3717-410A-ADFA-17917AE81027}" type="pres">
      <dgm:prSet presAssocID="{3FEA47E8-5FB0-4748-A8E1-5C8AF6E2C595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881CF07-731D-4F30-A7AD-B63F736EC395}" type="pres">
      <dgm:prSet presAssocID="{3FEA47E8-5FB0-4748-A8E1-5C8AF6E2C595}" presName="rootConnector" presStyleLbl="node3" presStyleIdx="1" presStyleCnt="3"/>
      <dgm:spPr/>
    </dgm:pt>
    <dgm:pt modelId="{F2E6D590-DC7F-4DD5-B3BC-CBDDCC992234}" type="pres">
      <dgm:prSet presAssocID="{3FEA47E8-5FB0-4748-A8E1-5C8AF6E2C595}" presName="hierChild4" presStyleCnt="0"/>
      <dgm:spPr/>
    </dgm:pt>
    <dgm:pt modelId="{76933A3C-1BD8-4809-AD4E-6123EBF179C6}" type="pres">
      <dgm:prSet presAssocID="{3FEA47E8-5FB0-4748-A8E1-5C8AF6E2C595}" presName="hierChild5" presStyleCnt="0"/>
      <dgm:spPr/>
    </dgm:pt>
    <dgm:pt modelId="{B62DF8C6-A154-4DE5-99B6-58D07FDA5D18}" type="pres">
      <dgm:prSet presAssocID="{AFACCA9C-915D-40C3-B303-19FE7B56A832}" presName="hierChild5" presStyleCnt="0"/>
      <dgm:spPr/>
    </dgm:pt>
    <dgm:pt modelId="{9053E5DF-5631-4ADE-BEEE-D7FF137AF070}" type="pres">
      <dgm:prSet presAssocID="{422BA1FA-E32F-4AD6-B705-E8BD9194A001}" presName="Name37" presStyleLbl="parChTrans1D2" presStyleIdx="4" presStyleCnt="7"/>
      <dgm:spPr/>
    </dgm:pt>
    <dgm:pt modelId="{41B5FE55-A117-4392-8957-DF9DC1A08E19}" type="pres">
      <dgm:prSet presAssocID="{75E5DE71-08C6-4A1B-816B-0AC8A9F19C0A}" presName="hierRoot2" presStyleCnt="0">
        <dgm:presLayoutVars>
          <dgm:hierBranch val="init"/>
        </dgm:presLayoutVars>
      </dgm:prSet>
      <dgm:spPr/>
    </dgm:pt>
    <dgm:pt modelId="{371AA5A2-4BAB-4F86-AD2C-40E759CD0A95}" type="pres">
      <dgm:prSet presAssocID="{75E5DE71-08C6-4A1B-816B-0AC8A9F19C0A}" presName="rootComposite" presStyleCnt="0"/>
      <dgm:spPr/>
    </dgm:pt>
    <dgm:pt modelId="{BC58B6F9-9AEF-4882-95C0-A53B5FED7FA3}" type="pres">
      <dgm:prSet presAssocID="{75E5DE71-08C6-4A1B-816B-0AC8A9F19C0A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83C4732-67A5-4DA9-BD66-C92226CE23CD}" type="pres">
      <dgm:prSet presAssocID="{75E5DE71-08C6-4A1B-816B-0AC8A9F19C0A}" presName="rootConnector" presStyleLbl="node2" presStyleIdx="4" presStyleCnt="7"/>
      <dgm:spPr/>
    </dgm:pt>
    <dgm:pt modelId="{C9F9C4F3-1AD7-451E-B93A-0EA5DFA1DF25}" type="pres">
      <dgm:prSet presAssocID="{75E5DE71-08C6-4A1B-816B-0AC8A9F19C0A}" presName="hierChild4" presStyleCnt="0"/>
      <dgm:spPr/>
    </dgm:pt>
    <dgm:pt modelId="{6862FC16-55CF-4942-9DA0-F83121FF2075}" type="pres">
      <dgm:prSet presAssocID="{75E5DE71-08C6-4A1B-816B-0AC8A9F19C0A}" presName="hierChild5" presStyleCnt="0"/>
      <dgm:spPr/>
    </dgm:pt>
    <dgm:pt modelId="{2BDF5294-D987-4BB9-8B72-BE71813F2949}" type="pres">
      <dgm:prSet presAssocID="{C4A2A8FD-188A-4AE8-941D-33E7ECEDC99D}" presName="hierChild3" presStyleCnt="0"/>
      <dgm:spPr/>
    </dgm:pt>
    <dgm:pt modelId="{33A4CBBA-1CCB-4E4B-9BFB-F40616C87FE2}" type="pres">
      <dgm:prSet presAssocID="{82917E61-5B7B-4895-B3D3-B2C9AC77D9B6}" presName="hierRoot1" presStyleCnt="0">
        <dgm:presLayoutVars>
          <dgm:hierBranch val="init"/>
        </dgm:presLayoutVars>
      </dgm:prSet>
      <dgm:spPr/>
    </dgm:pt>
    <dgm:pt modelId="{F24BE552-461C-4C4F-84DB-91D512FE9CA5}" type="pres">
      <dgm:prSet presAssocID="{82917E61-5B7B-4895-B3D3-B2C9AC77D9B6}" presName="rootComposite1" presStyleCnt="0"/>
      <dgm:spPr/>
    </dgm:pt>
    <dgm:pt modelId="{21A86506-5295-4DA3-906D-CB5110BAAD87}" type="pres">
      <dgm:prSet presAssocID="{82917E61-5B7B-4895-B3D3-B2C9AC77D9B6}" presName="rootText1" presStyleLbl="node0" presStyleIdx="2" presStyleCnt="3">
        <dgm:presLayoutVars>
          <dgm:chPref val="3"/>
        </dgm:presLayoutVars>
      </dgm:prSet>
      <dgm:spPr/>
    </dgm:pt>
    <dgm:pt modelId="{03B8E7AD-4469-425B-B138-FF3B1ADAD574}" type="pres">
      <dgm:prSet presAssocID="{82917E61-5B7B-4895-B3D3-B2C9AC77D9B6}" presName="rootConnector1" presStyleLbl="node1" presStyleIdx="0" presStyleCnt="0"/>
      <dgm:spPr/>
    </dgm:pt>
    <dgm:pt modelId="{8540FEF7-6CE6-46B5-A668-6602CC40C50A}" type="pres">
      <dgm:prSet presAssocID="{82917E61-5B7B-4895-B3D3-B2C9AC77D9B6}" presName="hierChild2" presStyleCnt="0"/>
      <dgm:spPr/>
    </dgm:pt>
    <dgm:pt modelId="{7323C7C7-24AE-483C-9B90-DD7489FBAD59}" type="pres">
      <dgm:prSet presAssocID="{49F93D42-BEC7-4FB1-B133-06BDA3044B86}" presName="Name37" presStyleLbl="parChTrans1D2" presStyleIdx="5" presStyleCnt="7"/>
      <dgm:spPr/>
    </dgm:pt>
    <dgm:pt modelId="{6D4D5B70-003A-41A0-B1A4-891704C3966B}" type="pres">
      <dgm:prSet presAssocID="{414E1488-5220-4F71-8C19-8946CD61345C}" presName="hierRoot2" presStyleCnt="0">
        <dgm:presLayoutVars>
          <dgm:hierBranch val="init"/>
        </dgm:presLayoutVars>
      </dgm:prSet>
      <dgm:spPr/>
    </dgm:pt>
    <dgm:pt modelId="{13326078-1BEC-41D3-BD16-68C36486CDBC}" type="pres">
      <dgm:prSet presAssocID="{414E1488-5220-4F71-8C19-8946CD61345C}" presName="rootComposite" presStyleCnt="0"/>
      <dgm:spPr/>
    </dgm:pt>
    <dgm:pt modelId="{1244B514-C325-4EFA-AB75-20318CA68D13}" type="pres">
      <dgm:prSet presAssocID="{414E1488-5220-4F71-8C19-8946CD61345C}" presName="rootText" presStyleLbl="node2" presStyleIdx="5" presStyleCnt="7">
        <dgm:presLayoutVars>
          <dgm:chPref val="3"/>
        </dgm:presLayoutVars>
      </dgm:prSet>
      <dgm:spPr/>
    </dgm:pt>
    <dgm:pt modelId="{4372025F-9346-46EB-B863-536978823572}" type="pres">
      <dgm:prSet presAssocID="{414E1488-5220-4F71-8C19-8946CD61345C}" presName="rootConnector" presStyleLbl="node2" presStyleIdx="5" presStyleCnt="7"/>
      <dgm:spPr/>
    </dgm:pt>
    <dgm:pt modelId="{8482AFEF-2409-44C3-B9D7-24FBB85B3DBA}" type="pres">
      <dgm:prSet presAssocID="{414E1488-5220-4F71-8C19-8946CD61345C}" presName="hierChild4" presStyleCnt="0"/>
      <dgm:spPr/>
    </dgm:pt>
    <dgm:pt modelId="{BDEFCF5C-0032-404F-8D62-695D60FC8BEC}" type="pres">
      <dgm:prSet presAssocID="{414E1488-5220-4F71-8C19-8946CD61345C}" presName="hierChild5" presStyleCnt="0"/>
      <dgm:spPr/>
    </dgm:pt>
    <dgm:pt modelId="{659681A3-3BF6-456E-979D-A3BD515237FA}" type="pres">
      <dgm:prSet presAssocID="{4946E511-84F9-4A94-8C82-74CB67338C70}" presName="Name37" presStyleLbl="parChTrans1D2" presStyleIdx="6" presStyleCnt="7"/>
      <dgm:spPr/>
    </dgm:pt>
    <dgm:pt modelId="{2BCB3A5F-4735-4B2A-87A3-6B1B8BC56E4E}" type="pres">
      <dgm:prSet presAssocID="{FC36BDFD-D4C4-472D-9FEE-502B3AB45458}" presName="hierRoot2" presStyleCnt="0">
        <dgm:presLayoutVars>
          <dgm:hierBranch val="init"/>
        </dgm:presLayoutVars>
      </dgm:prSet>
      <dgm:spPr/>
    </dgm:pt>
    <dgm:pt modelId="{2E4B9A69-6C49-4EAF-AE69-C2A3A4CCA266}" type="pres">
      <dgm:prSet presAssocID="{FC36BDFD-D4C4-472D-9FEE-502B3AB45458}" presName="rootComposite" presStyleCnt="0"/>
      <dgm:spPr/>
    </dgm:pt>
    <dgm:pt modelId="{84403634-5AFF-478E-A4CB-AD82DCD1CDB8}" type="pres">
      <dgm:prSet presAssocID="{FC36BDFD-D4C4-472D-9FEE-502B3AB45458}" presName="rootText" presStyleLbl="node2" presStyleIdx="6" presStyleCnt="7">
        <dgm:presLayoutVars>
          <dgm:chPref val="3"/>
        </dgm:presLayoutVars>
      </dgm:prSet>
      <dgm:spPr/>
    </dgm:pt>
    <dgm:pt modelId="{CAFAE4B7-7915-4A9E-A314-7A398489CB8F}" type="pres">
      <dgm:prSet presAssocID="{FC36BDFD-D4C4-472D-9FEE-502B3AB45458}" presName="rootConnector" presStyleLbl="node2" presStyleIdx="6" presStyleCnt="7"/>
      <dgm:spPr/>
    </dgm:pt>
    <dgm:pt modelId="{79BDC94B-51F3-4925-A559-C79EF008D1C7}" type="pres">
      <dgm:prSet presAssocID="{FC36BDFD-D4C4-472D-9FEE-502B3AB45458}" presName="hierChild4" presStyleCnt="0"/>
      <dgm:spPr/>
    </dgm:pt>
    <dgm:pt modelId="{6AADA947-DEB0-4051-8554-DEA587E57596}" type="pres">
      <dgm:prSet presAssocID="{62753739-9507-450E-A1A3-15A36001E76C}" presName="Name37" presStyleLbl="parChTrans1D3" presStyleIdx="2" presStyleCnt="3"/>
      <dgm:spPr/>
    </dgm:pt>
    <dgm:pt modelId="{13CDE92E-B011-4FB2-9963-9A3676973C0E}" type="pres">
      <dgm:prSet presAssocID="{FF68BD1F-83D3-4553-A65E-5777CB881B6D}" presName="hierRoot2" presStyleCnt="0">
        <dgm:presLayoutVars>
          <dgm:hierBranch val="init"/>
        </dgm:presLayoutVars>
      </dgm:prSet>
      <dgm:spPr/>
    </dgm:pt>
    <dgm:pt modelId="{2142115D-6512-45A4-AA60-105A9D921F1B}" type="pres">
      <dgm:prSet presAssocID="{FF68BD1F-83D3-4553-A65E-5777CB881B6D}" presName="rootComposite" presStyleCnt="0"/>
      <dgm:spPr/>
    </dgm:pt>
    <dgm:pt modelId="{0EEC29B0-0C48-4386-AC7B-DA8A18AA9403}" type="pres">
      <dgm:prSet presAssocID="{FF68BD1F-83D3-4553-A65E-5777CB881B6D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EA5D2E1-61BF-44EA-A30F-1CCF9BF48484}" type="pres">
      <dgm:prSet presAssocID="{FF68BD1F-83D3-4553-A65E-5777CB881B6D}" presName="rootConnector" presStyleLbl="node3" presStyleIdx="2" presStyleCnt="3"/>
      <dgm:spPr/>
    </dgm:pt>
    <dgm:pt modelId="{B04C562B-BFDE-4092-9176-A44168A95566}" type="pres">
      <dgm:prSet presAssocID="{FF68BD1F-83D3-4553-A65E-5777CB881B6D}" presName="hierChild4" presStyleCnt="0"/>
      <dgm:spPr/>
    </dgm:pt>
    <dgm:pt modelId="{327BF353-C366-43F1-BD81-FC33B01BDFF9}" type="pres">
      <dgm:prSet presAssocID="{FF68BD1F-83D3-4553-A65E-5777CB881B6D}" presName="hierChild5" presStyleCnt="0"/>
      <dgm:spPr/>
    </dgm:pt>
    <dgm:pt modelId="{A7FD27B5-58D4-470B-B34C-9DABBA50BE74}" type="pres">
      <dgm:prSet presAssocID="{FC36BDFD-D4C4-472D-9FEE-502B3AB45458}" presName="hierChild5" presStyleCnt="0"/>
      <dgm:spPr/>
    </dgm:pt>
    <dgm:pt modelId="{DA4848A8-4C63-4BE2-86C8-9C85DE73F525}" type="pres">
      <dgm:prSet presAssocID="{82917E61-5B7B-4895-B3D3-B2C9AC77D9B6}" presName="hierChild3" presStyleCnt="0"/>
      <dgm:spPr/>
    </dgm:pt>
  </dgm:ptLst>
  <dgm:cxnLst>
    <dgm:cxn modelId="{7E2DF0F0-A1B1-4A93-910B-718D68493557}" srcId="{C4A2A8FD-188A-4AE8-941D-33E7ECEDC99D}" destId="{94479D98-9630-405D-901B-1E8F0E1D090C}" srcOrd="0" destOrd="0" parTransId="{7247A742-FB23-4C2B-8E1C-641F284117D5}" sibTransId="{B4EE5DDC-774A-42BD-91DE-BD2128FC2F01}"/>
    <dgm:cxn modelId="{8DEAF9C2-4088-4394-935F-75FE7B598F65}" type="presOf" srcId="{B824BE27-65DC-4CFD-9025-9364AF6EFFCC}" destId="{821432D0-D47D-4BC7-A088-FCEB32497F46}" srcOrd="0" destOrd="0" presId="urn:microsoft.com/office/officeart/2005/8/layout/orgChart1"/>
    <dgm:cxn modelId="{EF3FEFCD-954F-4D15-9FB5-D61A6BB3BF4B}" type="presOf" srcId="{4F645BCC-E15F-489E-AB7E-9EA9BC650EB3}" destId="{79EB2CB6-CE1C-4C33-B982-3674FED3020E}" srcOrd="1" destOrd="0" presId="urn:microsoft.com/office/officeart/2005/8/layout/orgChart1"/>
    <dgm:cxn modelId="{56DD71E6-303C-454B-BA0C-1AC96D58E21E}" type="presOf" srcId="{3FEA47E8-5FB0-4748-A8E1-5C8AF6E2C595}" destId="{F2E43A67-3717-410A-ADFA-17917AE81027}" srcOrd="0" destOrd="0" presId="urn:microsoft.com/office/officeart/2005/8/layout/orgChart1"/>
    <dgm:cxn modelId="{BC091A17-E760-4A20-87D6-BE5673657E5A}" type="presOf" srcId="{FC36BDFD-D4C4-472D-9FEE-502B3AB45458}" destId="{CAFAE4B7-7915-4A9E-A314-7A398489CB8F}" srcOrd="1" destOrd="0" presId="urn:microsoft.com/office/officeart/2005/8/layout/orgChart1"/>
    <dgm:cxn modelId="{172946F4-FBDD-4592-A075-ED62EE3B27EE}" type="presOf" srcId="{3ECF650C-6E64-4205-839E-0E55827F2E45}" destId="{29B7891D-045F-48E5-8A34-E8E4E0CB3749}" srcOrd="0" destOrd="0" presId="urn:microsoft.com/office/officeart/2005/8/layout/orgChart1"/>
    <dgm:cxn modelId="{6D370C09-6CA8-4DEA-8BE9-BAF5D97CA267}" type="presOf" srcId="{ED4EC925-75ED-49E5-A317-5877B5D5AEBE}" destId="{5E299888-7556-4B59-A28B-E5EE3C7F52FA}" srcOrd="1" destOrd="0" presId="urn:microsoft.com/office/officeart/2005/8/layout/orgChart1"/>
    <dgm:cxn modelId="{415FD975-1BCE-4762-BD60-943290C1E374}" type="presOf" srcId="{94479D98-9630-405D-901B-1E8F0E1D090C}" destId="{C7553CBF-3C64-463C-BA59-3708CB9E732B}" srcOrd="0" destOrd="0" presId="urn:microsoft.com/office/officeart/2005/8/layout/orgChart1"/>
    <dgm:cxn modelId="{2039C807-6705-45F4-A31B-21C6633B8FAD}" srcId="{ED4EC925-75ED-49E5-A317-5877B5D5AEBE}" destId="{419F974F-C6D4-4EEA-9B6F-952DC367C489}" srcOrd="0" destOrd="0" parTransId="{A96B4BC5-59E8-428B-AB48-D8731E134111}" sibTransId="{E65DE1B8-B40D-4AAD-B8B6-6E2431D185C0}"/>
    <dgm:cxn modelId="{AB6661A0-E131-4902-B98B-938DEE63C0E4}" srcId="{C4A2A8FD-188A-4AE8-941D-33E7ECEDC99D}" destId="{AFACCA9C-915D-40C3-B303-19FE7B56A832}" srcOrd="1" destOrd="0" parTransId="{FF7C4418-D94E-49D8-A60C-284EB4016239}" sibTransId="{6E6E9C25-A2A9-4076-98EC-831CC62A5996}"/>
    <dgm:cxn modelId="{0F3A6BAD-FDB4-4111-A604-E6062A0B5EDD}" type="presOf" srcId="{FF68BD1F-83D3-4553-A65E-5777CB881B6D}" destId="{1EA5D2E1-61BF-44EA-A30F-1CCF9BF48484}" srcOrd="1" destOrd="0" presId="urn:microsoft.com/office/officeart/2005/8/layout/orgChart1"/>
    <dgm:cxn modelId="{02B42572-865C-4926-883D-4269F52A5036}" type="presOf" srcId="{4F645BCC-E15F-489E-AB7E-9EA9BC650EB3}" destId="{142870AD-0F94-4D19-8D9D-73960B5A94F6}" srcOrd="0" destOrd="0" presId="urn:microsoft.com/office/officeart/2005/8/layout/orgChart1"/>
    <dgm:cxn modelId="{43FE5E7F-6F39-4F4C-A6E5-C647273033B5}" srcId="{70308232-CD32-42C0-82CC-B36117820F26}" destId="{82917E61-5B7B-4895-B3D3-B2C9AC77D9B6}" srcOrd="2" destOrd="0" parTransId="{B3377C5F-BE4A-4784-911E-B87920CA4B79}" sibTransId="{338C21EC-2E11-4CB4-9F8F-B28BACCB5EFB}"/>
    <dgm:cxn modelId="{609A0CCE-148B-44E4-B799-E33364272F2D}" type="presOf" srcId="{3ECF650C-6E64-4205-839E-0E55827F2E45}" destId="{688B8D12-D4C7-4E2F-BCF3-5796F89E7A3C}" srcOrd="1" destOrd="0" presId="urn:microsoft.com/office/officeart/2005/8/layout/orgChart1"/>
    <dgm:cxn modelId="{0DD3133B-31F6-40EB-9579-01A265B0DCF2}" type="presOf" srcId="{94479D98-9630-405D-901B-1E8F0E1D090C}" destId="{BFCFE303-171F-4E24-B21E-06235B8C1F56}" srcOrd="1" destOrd="0" presId="urn:microsoft.com/office/officeart/2005/8/layout/orgChart1"/>
    <dgm:cxn modelId="{3A9DC540-2484-4691-B5A7-3FBCE91284AF}" type="presOf" srcId="{70308232-CD32-42C0-82CC-B36117820F26}" destId="{F7ACCE02-C110-48DD-81ED-4BEADFEFF042}" srcOrd="0" destOrd="0" presId="urn:microsoft.com/office/officeart/2005/8/layout/orgChart1"/>
    <dgm:cxn modelId="{3DC9A6D1-575B-4043-A41C-1EFC9BE86FA1}" type="presOf" srcId="{82917E61-5B7B-4895-B3D3-B2C9AC77D9B6}" destId="{21A86506-5295-4DA3-906D-CB5110BAAD87}" srcOrd="0" destOrd="0" presId="urn:microsoft.com/office/officeart/2005/8/layout/orgChart1"/>
    <dgm:cxn modelId="{C3B3A6B4-FFEB-4170-B7C2-FAB2D9EBEDE3}" type="presOf" srcId="{75E5DE71-08C6-4A1B-816B-0AC8A9F19C0A}" destId="{BC58B6F9-9AEF-4882-95C0-A53B5FED7FA3}" srcOrd="0" destOrd="0" presId="urn:microsoft.com/office/officeart/2005/8/layout/orgChart1"/>
    <dgm:cxn modelId="{73D9CB19-0EE6-43D8-AC3C-EF183243FFF1}" type="presOf" srcId="{414E1488-5220-4F71-8C19-8946CD61345C}" destId="{1244B514-C325-4EFA-AB75-20318CA68D13}" srcOrd="0" destOrd="0" presId="urn:microsoft.com/office/officeart/2005/8/layout/orgChart1"/>
    <dgm:cxn modelId="{AA7129C3-E03E-43EC-A811-1582DEC95126}" type="presOf" srcId="{A6F46485-9EAD-4208-8613-0579A74461A8}" destId="{D37FF326-50AA-47DD-8BCB-A1D1E40D2CEC}" srcOrd="0" destOrd="0" presId="urn:microsoft.com/office/officeart/2005/8/layout/orgChart1"/>
    <dgm:cxn modelId="{D4033038-8D2C-4742-97C3-9B3EB99CDA64}" type="presOf" srcId="{10223592-1C17-4A7C-B59A-9EDA45B94675}" destId="{CBE4DCAF-5C43-48F1-815D-D3F8EC793E06}" srcOrd="0" destOrd="0" presId="urn:microsoft.com/office/officeart/2005/8/layout/orgChart1"/>
    <dgm:cxn modelId="{A67E7C96-1EDF-42FE-9565-3BAF65D2096C}" srcId="{ED4EC925-75ED-49E5-A317-5877B5D5AEBE}" destId="{3ECF650C-6E64-4205-839E-0E55827F2E45}" srcOrd="1" destOrd="0" parTransId="{10223592-1C17-4A7C-B59A-9EDA45B94675}" sibTransId="{94914D33-9407-420E-84BB-712AAA680657}"/>
    <dgm:cxn modelId="{E67ACD84-3E36-405C-8BD4-9715D8106E08}" type="presOf" srcId="{4946E511-84F9-4A94-8C82-74CB67338C70}" destId="{659681A3-3BF6-456E-979D-A3BD515237FA}" srcOrd="0" destOrd="0" presId="urn:microsoft.com/office/officeart/2005/8/layout/orgChart1"/>
    <dgm:cxn modelId="{D5970C18-6B15-4034-A36B-1FF4340AF2B7}" type="presOf" srcId="{C4A2A8FD-188A-4AE8-941D-33E7ECEDC99D}" destId="{24744618-172A-413A-B353-969D21CBA80D}" srcOrd="0" destOrd="0" presId="urn:microsoft.com/office/officeart/2005/8/layout/orgChart1"/>
    <dgm:cxn modelId="{5DC3EE1C-1989-445A-9938-BD690BE97A6F}" type="presOf" srcId="{FC36BDFD-D4C4-472D-9FEE-502B3AB45458}" destId="{84403634-5AFF-478E-A4CB-AD82DCD1CDB8}" srcOrd="0" destOrd="0" presId="urn:microsoft.com/office/officeart/2005/8/layout/orgChart1"/>
    <dgm:cxn modelId="{02E27D9C-F847-4966-B79D-5D727560206D}" type="presOf" srcId="{419F974F-C6D4-4EEA-9B6F-952DC367C489}" destId="{B07D289D-8A57-449C-B058-B21DC1B896F4}" srcOrd="1" destOrd="0" presId="urn:microsoft.com/office/officeart/2005/8/layout/orgChart1"/>
    <dgm:cxn modelId="{9E09AED0-7995-4412-AA66-1A0C7EF954E2}" type="presOf" srcId="{62753739-9507-450E-A1A3-15A36001E76C}" destId="{6AADA947-DEB0-4051-8554-DEA587E57596}" srcOrd="0" destOrd="0" presId="urn:microsoft.com/office/officeart/2005/8/layout/orgChart1"/>
    <dgm:cxn modelId="{051098DF-725F-4B79-8BE1-A0D38DA7CFA7}" type="presOf" srcId="{AFACCA9C-915D-40C3-B303-19FE7B56A832}" destId="{2AF0A774-5E0A-4DAF-AA7C-84176DEAF2A0}" srcOrd="0" destOrd="0" presId="urn:microsoft.com/office/officeart/2005/8/layout/orgChart1"/>
    <dgm:cxn modelId="{F1C97C53-4B27-4A70-A3BA-1EC89AA2B9CF}" srcId="{AFACCA9C-915D-40C3-B303-19FE7B56A832}" destId="{3FEA47E8-5FB0-4748-A8E1-5C8AF6E2C595}" srcOrd="0" destOrd="0" parTransId="{B824BE27-65DC-4CFD-9025-9364AF6EFFCC}" sibTransId="{2E994CD9-9FAF-4418-9B36-FCD4DEEEEF3F}"/>
    <dgm:cxn modelId="{C41FE582-80DB-4EEF-949B-527218FC1F0F}" type="presOf" srcId="{FF68BD1F-83D3-4553-A65E-5777CB881B6D}" destId="{0EEC29B0-0C48-4386-AC7B-DA8A18AA9403}" srcOrd="0" destOrd="0" presId="urn:microsoft.com/office/officeart/2005/8/layout/orgChart1"/>
    <dgm:cxn modelId="{2FA956AE-AC1F-43BF-A4A7-E1A1A99DDD3E}" type="presOf" srcId="{7247A742-FB23-4C2B-8E1C-641F284117D5}" destId="{222378B8-E6CC-4F75-848E-E3511CBFF15E}" srcOrd="0" destOrd="0" presId="urn:microsoft.com/office/officeart/2005/8/layout/orgChart1"/>
    <dgm:cxn modelId="{1A43D9EA-2519-4B27-93A5-13EC4F9675D0}" srcId="{C4A2A8FD-188A-4AE8-941D-33E7ECEDC99D}" destId="{75E5DE71-08C6-4A1B-816B-0AC8A9F19C0A}" srcOrd="2" destOrd="0" parTransId="{422BA1FA-E32F-4AD6-B705-E8BD9194A001}" sibTransId="{D01AA069-ED58-4DAF-8AFC-8A765B1EA576}"/>
    <dgm:cxn modelId="{731C68FC-879F-48C0-962E-03DB38B38C6E}" type="presOf" srcId="{414E1488-5220-4F71-8C19-8946CD61345C}" destId="{4372025F-9346-46EB-B863-536978823572}" srcOrd="1" destOrd="0" presId="urn:microsoft.com/office/officeart/2005/8/layout/orgChart1"/>
    <dgm:cxn modelId="{8249AC49-82D9-4CF4-A3BC-9086E6A21BFF}" srcId="{419F974F-C6D4-4EEA-9B6F-952DC367C489}" destId="{4F645BCC-E15F-489E-AB7E-9EA9BC650EB3}" srcOrd="0" destOrd="0" parTransId="{A6F46485-9EAD-4208-8613-0579A74461A8}" sibTransId="{3C1B4B26-E909-430B-B9A1-E2CB339D7C9E}"/>
    <dgm:cxn modelId="{523DDD14-2636-4439-B865-6F6B936F7AAC}" srcId="{82917E61-5B7B-4895-B3D3-B2C9AC77D9B6}" destId="{FC36BDFD-D4C4-472D-9FEE-502B3AB45458}" srcOrd="1" destOrd="0" parTransId="{4946E511-84F9-4A94-8C82-74CB67338C70}" sibTransId="{260CBF8C-D58F-41E9-B7C0-6AF1F0A6C551}"/>
    <dgm:cxn modelId="{998121B9-A196-4294-B42B-70E77D1D33A3}" srcId="{82917E61-5B7B-4895-B3D3-B2C9AC77D9B6}" destId="{414E1488-5220-4F71-8C19-8946CD61345C}" srcOrd="0" destOrd="0" parTransId="{49F93D42-BEC7-4FB1-B133-06BDA3044B86}" sibTransId="{76D260E8-C8CD-4A23-84A9-6151B78861A7}"/>
    <dgm:cxn modelId="{89747348-3A89-4A93-82BB-21C37F9DE481}" type="presOf" srcId="{75E5DE71-08C6-4A1B-816B-0AC8A9F19C0A}" destId="{183C4732-67A5-4DA9-BD66-C92226CE23CD}" srcOrd="1" destOrd="0" presId="urn:microsoft.com/office/officeart/2005/8/layout/orgChart1"/>
    <dgm:cxn modelId="{75B6866D-D632-4FAA-9B27-0EAFE70827EE}" type="presOf" srcId="{422BA1FA-E32F-4AD6-B705-E8BD9194A001}" destId="{9053E5DF-5631-4ADE-BEEE-D7FF137AF070}" srcOrd="0" destOrd="0" presId="urn:microsoft.com/office/officeart/2005/8/layout/orgChart1"/>
    <dgm:cxn modelId="{97ACA9DA-FDF8-46FC-9A64-380164BE8A1A}" type="presOf" srcId="{3FEA47E8-5FB0-4748-A8E1-5C8AF6E2C595}" destId="{E881CF07-731D-4F30-A7AD-B63F736EC395}" srcOrd="1" destOrd="0" presId="urn:microsoft.com/office/officeart/2005/8/layout/orgChart1"/>
    <dgm:cxn modelId="{5D2DF7FE-8F4F-40FF-B9BD-2E9A27DB36FC}" type="presOf" srcId="{49F93D42-BEC7-4FB1-B133-06BDA3044B86}" destId="{7323C7C7-24AE-483C-9B90-DD7489FBAD59}" srcOrd="0" destOrd="0" presId="urn:microsoft.com/office/officeart/2005/8/layout/orgChart1"/>
    <dgm:cxn modelId="{62189F5A-C630-447C-A5AF-84E6E3ADFD21}" srcId="{FC36BDFD-D4C4-472D-9FEE-502B3AB45458}" destId="{FF68BD1F-83D3-4553-A65E-5777CB881B6D}" srcOrd="0" destOrd="0" parTransId="{62753739-9507-450E-A1A3-15A36001E76C}" sibTransId="{7567104C-F646-4257-B011-58E7EA7E3056}"/>
    <dgm:cxn modelId="{84BEA084-2C2A-4102-B9BA-87EDCF9315D7}" type="presOf" srcId="{A96B4BC5-59E8-428B-AB48-D8731E134111}" destId="{D0E5CCC9-4F0D-47B0-935C-FBF481F1803C}" srcOrd="0" destOrd="0" presId="urn:microsoft.com/office/officeart/2005/8/layout/orgChart1"/>
    <dgm:cxn modelId="{BAD41941-8FBF-496B-86EA-73DF0DA25E6E}" type="presOf" srcId="{ED4EC925-75ED-49E5-A317-5877B5D5AEBE}" destId="{9BAD5C9F-8338-485D-9EBC-2026D5E9CCDD}" srcOrd="0" destOrd="0" presId="urn:microsoft.com/office/officeart/2005/8/layout/orgChart1"/>
    <dgm:cxn modelId="{B7275F1F-A0F8-4BB6-A96F-0DB593416548}" type="presOf" srcId="{C4A2A8FD-188A-4AE8-941D-33E7ECEDC99D}" destId="{DC227542-FDD8-49BD-AB58-7C7610E44F9A}" srcOrd="1" destOrd="0" presId="urn:microsoft.com/office/officeart/2005/8/layout/orgChart1"/>
    <dgm:cxn modelId="{8F0EAC03-1F51-496F-87BC-601D92133DCF}" type="presOf" srcId="{419F974F-C6D4-4EEA-9B6F-952DC367C489}" destId="{446A07B1-6283-4332-8618-9562C781B584}" srcOrd="0" destOrd="0" presId="urn:microsoft.com/office/officeart/2005/8/layout/orgChart1"/>
    <dgm:cxn modelId="{B3352D74-E912-4621-A9DF-39361D062A81}" srcId="{70308232-CD32-42C0-82CC-B36117820F26}" destId="{ED4EC925-75ED-49E5-A317-5877B5D5AEBE}" srcOrd="0" destOrd="0" parTransId="{40631434-1315-4880-B5BB-6D9A588ED959}" sibTransId="{1BF2D00B-3D08-4485-80C7-CE23138E1EBB}"/>
    <dgm:cxn modelId="{DC212E49-20F3-40E2-ACD5-CB8752BEC9A9}" type="presOf" srcId="{82917E61-5B7B-4895-B3D3-B2C9AC77D9B6}" destId="{03B8E7AD-4469-425B-B138-FF3B1ADAD574}" srcOrd="1" destOrd="0" presId="urn:microsoft.com/office/officeart/2005/8/layout/orgChart1"/>
    <dgm:cxn modelId="{E82B0952-59E7-4171-8566-A8B2ED476E38}" srcId="{70308232-CD32-42C0-82CC-B36117820F26}" destId="{C4A2A8FD-188A-4AE8-941D-33E7ECEDC99D}" srcOrd="1" destOrd="0" parTransId="{E8FB7AD1-1756-436F-89AA-359BDBCAD1C1}" sibTransId="{76541AC8-0187-4F26-B470-29A721570B47}"/>
    <dgm:cxn modelId="{76779689-B542-49BD-A1A8-D979AC19FDB3}" type="presOf" srcId="{AFACCA9C-915D-40C3-B303-19FE7B56A832}" destId="{0D905F16-DD39-4F08-9E3A-B6C34970B1CD}" srcOrd="1" destOrd="0" presId="urn:microsoft.com/office/officeart/2005/8/layout/orgChart1"/>
    <dgm:cxn modelId="{44FB71B9-2A3B-4954-975E-B82CE7C9F1FB}" type="presOf" srcId="{FF7C4418-D94E-49D8-A60C-284EB4016239}" destId="{25B5396D-FA9A-44A3-B2C7-05EF3CEA180F}" srcOrd="0" destOrd="0" presId="urn:microsoft.com/office/officeart/2005/8/layout/orgChart1"/>
    <dgm:cxn modelId="{BAD38A2C-9A6D-4893-8036-1DA9E4FD8414}" type="presParOf" srcId="{F7ACCE02-C110-48DD-81ED-4BEADFEFF042}" destId="{BEA75E4D-2614-49C8-BE4F-C4B2A21C0A99}" srcOrd="0" destOrd="0" presId="urn:microsoft.com/office/officeart/2005/8/layout/orgChart1"/>
    <dgm:cxn modelId="{BF3E8BF6-4F0D-4909-BD89-7B5AA171981F}" type="presParOf" srcId="{BEA75E4D-2614-49C8-BE4F-C4B2A21C0A99}" destId="{0564D117-A662-4D31-9A79-9E8FDC7F6EAC}" srcOrd="0" destOrd="0" presId="urn:microsoft.com/office/officeart/2005/8/layout/orgChart1"/>
    <dgm:cxn modelId="{407E4990-6039-4121-8E14-9797001B13A9}" type="presParOf" srcId="{0564D117-A662-4D31-9A79-9E8FDC7F6EAC}" destId="{9BAD5C9F-8338-485D-9EBC-2026D5E9CCDD}" srcOrd="0" destOrd="0" presId="urn:microsoft.com/office/officeart/2005/8/layout/orgChart1"/>
    <dgm:cxn modelId="{57F737C9-4247-4D90-B998-8EBB953B4B06}" type="presParOf" srcId="{0564D117-A662-4D31-9A79-9E8FDC7F6EAC}" destId="{5E299888-7556-4B59-A28B-E5EE3C7F52FA}" srcOrd="1" destOrd="0" presId="urn:microsoft.com/office/officeart/2005/8/layout/orgChart1"/>
    <dgm:cxn modelId="{5364D804-F317-4614-94A5-155A7C3E9E53}" type="presParOf" srcId="{BEA75E4D-2614-49C8-BE4F-C4B2A21C0A99}" destId="{CB9600D6-85BD-4AA9-BA7E-DD3D03629B0E}" srcOrd="1" destOrd="0" presId="urn:microsoft.com/office/officeart/2005/8/layout/orgChart1"/>
    <dgm:cxn modelId="{5F9E2998-3498-4E38-985E-0769FDC1938F}" type="presParOf" srcId="{CB9600D6-85BD-4AA9-BA7E-DD3D03629B0E}" destId="{D0E5CCC9-4F0D-47B0-935C-FBF481F1803C}" srcOrd="0" destOrd="0" presId="urn:microsoft.com/office/officeart/2005/8/layout/orgChart1"/>
    <dgm:cxn modelId="{D693C290-66E4-46FF-8D1A-7610F1CD95BB}" type="presParOf" srcId="{CB9600D6-85BD-4AA9-BA7E-DD3D03629B0E}" destId="{AEBE82B1-D428-4609-91F5-CD4DFA90181A}" srcOrd="1" destOrd="0" presId="urn:microsoft.com/office/officeart/2005/8/layout/orgChart1"/>
    <dgm:cxn modelId="{14B17F27-37CE-4B30-B779-F0117D0578F5}" type="presParOf" srcId="{AEBE82B1-D428-4609-91F5-CD4DFA90181A}" destId="{4CAA8D6A-5745-47DC-8251-317A583886FC}" srcOrd="0" destOrd="0" presId="urn:microsoft.com/office/officeart/2005/8/layout/orgChart1"/>
    <dgm:cxn modelId="{36014091-B8BB-4D4F-ADBF-3534A71C903F}" type="presParOf" srcId="{4CAA8D6A-5745-47DC-8251-317A583886FC}" destId="{446A07B1-6283-4332-8618-9562C781B584}" srcOrd="0" destOrd="0" presId="urn:microsoft.com/office/officeart/2005/8/layout/orgChart1"/>
    <dgm:cxn modelId="{BA70737F-D307-4185-AF24-A0E120F4A4F1}" type="presParOf" srcId="{4CAA8D6A-5745-47DC-8251-317A583886FC}" destId="{B07D289D-8A57-449C-B058-B21DC1B896F4}" srcOrd="1" destOrd="0" presId="urn:microsoft.com/office/officeart/2005/8/layout/orgChart1"/>
    <dgm:cxn modelId="{F27A13D6-5FC9-4521-AC0E-EE3AB7D96362}" type="presParOf" srcId="{AEBE82B1-D428-4609-91F5-CD4DFA90181A}" destId="{92E86A3E-E2F6-4CA6-865C-54775C452172}" srcOrd="1" destOrd="0" presId="urn:microsoft.com/office/officeart/2005/8/layout/orgChart1"/>
    <dgm:cxn modelId="{82E36A5E-43FF-4975-BC2E-5BDD7F5E3BC6}" type="presParOf" srcId="{92E86A3E-E2F6-4CA6-865C-54775C452172}" destId="{D37FF326-50AA-47DD-8BCB-A1D1E40D2CEC}" srcOrd="0" destOrd="0" presId="urn:microsoft.com/office/officeart/2005/8/layout/orgChart1"/>
    <dgm:cxn modelId="{AFE49A4E-BBF5-4C82-97D3-54B7A8D493F6}" type="presParOf" srcId="{92E86A3E-E2F6-4CA6-865C-54775C452172}" destId="{0F9A40E7-7A18-4F0C-8E28-BDC457434ADC}" srcOrd="1" destOrd="0" presId="urn:microsoft.com/office/officeart/2005/8/layout/orgChart1"/>
    <dgm:cxn modelId="{83D34CAA-BF75-4F33-BECF-B245101454CE}" type="presParOf" srcId="{0F9A40E7-7A18-4F0C-8E28-BDC457434ADC}" destId="{15C478AC-EEC5-4517-A35D-00AC86BA0C17}" srcOrd="0" destOrd="0" presId="urn:microsoft.com/office/officeart/2005/8/layout/orgChart1"/>
    <dgm:cxn modelId="{9CDF0227-2E85-4116-87A8-8377F971C3D5}" type="presParOf" srcId="{15C478AC-EEC5-4517-A35D-00AC86BA0C17}" destId="{142870AD-0F94-4D19-8D9D-73960B5A94F6}" srcOrd="0" destOrd="0" presId="urn:microsoft.com/office/officeart/2005/8/layout/orgChart1"/>
    <dgm:cxn modelId="{75AACD56-4CE8-4A61-A828-9097F9D9EC1E}" type="presParOf" srcId="{15C478AC-EEC5-4517-A35D-00AC86BA0C17}" destId="{79EB2CB6-CE1C-4C33-B982-3674FED3020E}" srcOrd="1" destOrd="0" presId="urn:microsoft.com/office/officeart/2005/8/layout/orgChart1"/>
    <dgm:cxn modelId="{C83320C8-B12E-4D74-8496-16066FA0B146}" type="presParOf" srcId="{0F9A40E7-7A18-4F0C-8E28-BDC457434ADC}" destId="{749D532B-CD89-4C82-BA67-66D598206FAA}" srcOrd="1" destOrd="0" presId="urn:microsoft.com/office/officeart/2005/8/layout/orgChart1"/>
    <dgm:cxn modelId="{E09BC3CD-14BB-4DD8-9353-9BEC99343E24}" type="presParOf" srcId="{0F9A40E7-7A18-4F0C-8E28-BDC457434ADC}" destId="{3908E42F-8F34-4877-826D-120F41FC7738}" srcOrd="2" destOrd="0" presId="urn:microsoft.com/office/officeart/2005/8/layout/orgChart1"/>
    <dgm:cxn modelId="{3F0D7957-316C-404B-B4CE-2EC0D30EF55F}" type="presParOf" srcId="{AEBE82B1-D428-4609-91F5-CD4DFA90181A}" destId="{963A6CFF-CA82-4BB9-B913-72A4F7E522B7}" srcOrd="2" destOrd="0" presId="urn:microsoft.com/office/officeart/2005/8/layout/orgChart1"/>
    <dgm:cxn modelId="{A541D53A-D328-4AAF-9FA2-E165110857EA}" type="presParOf" srcId="{CB9600D6-85BD-4AA9-BA7E-DD3D03629B0E}" destId="{CBE4DCAF-5C43-48F1-815D-D3F8EC793E06}" srcOrd="2" destOrd="0" presId="urn:microsoft.com/office/officeart/2005/8/layout/orgChart1"/>
    <dgm:cxn modelId="{F0CDCF25-CC1F-4374-9272-10D27EE49B67}" type="presParOf" srcId="{CB9600D6-85BD-4AA9-BA7E-DD3D03629B0E}" destId="{E5A7B477-3D9F-4E67-9FC9-5BB550680E99}" srcOrd="3" destOrd="0" presId="urn:microsoft.com/office/officeart/2005/8/layout/orgChart1"/>
    <dgm:cxn modelId="{6178C942-68D6-4259-A21D-730E403ED1A8}" type="presParOf" srcId="{E5A7B477-3D9F-4E67-9FC9-5BB550680E99}" destId="{DA5C36C0-A973-4C32-8204-80255C1C9027}" srcOrd="0" destOrd="0" presId="urn:microsoft.com/office/officeart/2005/8/layout/orgChart1"/>
    <dgm:cxn modelId="{2078EEFA-F15A-44C3-8008-2E68F5B29AFC}" type="presParOf" srcId="{DA5C36C0-A973-4C32-8204-80255C1C9027}" destId="{29B7891D-045F-48E5-8A34-E8E4E0CB3749}" srcOrd="0" destOrd="0" presId="urn:microsoft.com/office/officeart/2005/8/layout/orgChart1"/>
    <dgm:cxn modelId="{39331980-1ABF-48C0-8827-5DC6E2AFDD21}" type="presParOf" srcId="{DA5C36C0-A973-4C32-8204-80255C1C9027}" destId="{688B8D12-D4C7-4E2F-BCF3-5796F89E7A3C}" srcOrd="1" destOrd="0" presId="urn:microsoft.com/office/officeart/2005/8/layout/orgChart1"/>
    <dgm:cxn modelId="{B1CB8E2D-2E1C-49B6-980E-216369437F1D}" type="presParOf" srcId="{E5A7B477-3D9F-4E67-9FC9-5BB550680E99}" destId="{A66EA7A4-D8DE-42A9-B67D-9AF897240A0F}" srcOrd="1" destOrd="0" presId="urn:microsoft.com/office/officeart/2005/8/layout/orgChart1"/>
    <dgm:cxn modelId="{D7BF678F-13BC-45FE-90A5-55CCF5863A4C}" type="presParOf" srcId="{E5A7B477-3D9F-4E67-9FC9-5BB550680E99}" destId="{109DC046-6C33-4645-9381-FB4EB22C0684}" srcOrd="2" destOrd="0" presId="urn:microsoft.com/office/officeart/2005/8/layout/orgChart1"/>
    <dgm:cxn modelId="{34A0C6DD-899F-4412-8806-CCE979A1A0E7}" type="presParOf" srcId="{BEA75E4D-2614-49C8-BE4F-C4B2A21C0A99}" destId="{39956E4A-1392-41B1-8075-C18A9A1E237F}" srcOrd="2" destOrd="0" presId="urn:microsoft.com/office/officeart/2005/8/layout/orgChart1"/>
    <dgm:cxn modelId="{4DE26F47-855B-4971-A3BC-88E659ECF031}" type="presParOf" srcId="{F7ACCE02-C110-48DD-81ED-4BEADFEFF042}" destId="{E15739C6-34D0-4B99-A0B3-F72D51E2AB85}" srcOrd="1" destOrd="0" presId="urn:microsoft.com/office/officeart/2005/8/layout/orgChart1"/>
    <dgm:cxn modelId="{220EE5BC-1486-4747-97C3-30F87C7280C6}" type="presParOf" srcId="{E15739C6-34D0-4B99-A0B3-F72D51E2AB85}" destId="{DAECD252-DDCD-4778-841B-12CA99D6B550}" srcOrd="0" destOrd="0" presId="urn:microsoft.com/office/officeart/2005/8/layout/orgChart1"/>
    <dgm:cxn modelId="{FA726252-E77D-4112-9EB7-F9891142F28F}" type="presParOf" srcId="{DAECD252-DDCD-4778-841B-12CA99D6B550}" destId="{24744618-172A-413A-B353-969D21CBA80D}" srcOrd="0" destOrd="0" presId="urn:microsoft.com/office/officeart/2005/8/layout/orgChart1"/>
    <dgm:cxn modelId="{A213779A-79E8-40CC-A23D-C0BABB1D5FE8}" type="presParOf" srcId="{DAECD252-DDCD-4778-841B-12CA99D6B550}" destId="{DC227542-FDD8-49BD-AB58-7C7610E44F9A}" srcOrd="1" destOrd="0" presId="urn:microsoft.com/office/officeart/2005/8/layout/orgChart1"/>
    <dgm:cxn modelId="{2227C1E1-F6E8-4A5A-9D7E-950898900211}" type="presParOf" srcId="{E15739C6-34D0-4B99-A0B3-F72D51E2AB85}" destId="{2CF11BDC-8969-48C7-9024-B6C8EF578EA2}" srcOrd="1" destOrd="0" presId="urn:microsoft.com/office/officeart/2005/8/layout/orgChart1"/>
    <dgm:cxn modelId="{89210AF2-6728-45A4-AE3D-71ECEF3420B2}" type="presParOf" srcId="{2CF11BDC-8969-48C7-9024-B6C8EF578EA2}" destId="{222378B8-E6CC-4F75-848E-E3511CBFF15E}" srcOrd="0" destOrd="0" presId="urn:microsoft.com/office/officeart/2005/8/layout/orgChart1"/>
    <dgm:cxn modelId="{90D24F4C-C462-4DFA-9307-8A47D6F0BDE9}" type="presParOf" srcId="{2CF11BDC-8969-48C7-9024-B6C8EF578EA2}" destId="{2B840E24-1579-4FA4-88FD-8B9CD7EA543A}" srcOrd="1" destOrd="0" presId="urn:microsoft.com/office/officeart/2005/8/layout/orgChart1"/>
    <dgm:cxn modelId="{AF4ABE0D-A10A-4D95-A058-C34DDAF5B9E9}" type="presParOf" srcId="{2B840E24-1579-4FA4-88FD-8B9CD7EA543A}" destId="{6AB2DEF9-87D9-4AFE-95D4-C9976EE9AB7A}" srcOrd="0" destOrd="0" presId="urn:microsoft.com/office/officeart/2005/8/layout/orgChart1"/>
    <dgm:cxn modelId="{F2A395A9-8291-4ACC-BFD5-B28AF3E25819}" type="presParOf" srcId="{6AB2DEF9-87D9-4AFE-95D4-C9976EE9AB7A}" destId="{C7553CBF-3C64-463C-BA59-3708CB9E732B}" srcOrd="0" destOrd="0" presId="urn:microsoft.com/office/officeart/2005/8/layout/orgChart1"/>
    <dgm:cxn modelId="{ECE1973B-A404-4A4B-9258-2F5B86E0C0BA}" type="presParOf" srcId="{6AB2DEF9-87D9-4AFE-95D4-C9976EE9AB7A}" destId="{BFCFE303-171F-4E24-B21E-06235B8C1F56}" srcOrd="1" destOrd="0" presId="urn:microsoft.com/office/officeart/2005/8/layout/orgChart1"/>
    <dgm:cxn modelId="{6EBC560C-D47E-4DC3-8C36-BC19BD453035}" type="presParOf" srcId="{2B840E24-1579-4FA4-88FD-8B9CD7EA543A}" destId="{4390890C-45C7-48F0-B7B4-AA0B784574C5}" srcOrd="1" destOrd="0" presId="urn:microsoft.com/office/officeart/2005/8/layout/orgChart1"/>
    <dgm:cxn modelId="{85E0EDF6-B9F4-456A-A2CA-0E6FF8D865B3}" type="presParOf" srcId="{2B840E24-1579-4FA4-88FD-8B9CD7EA543A}" destId="{943EC119-AA56-4F6A-B51A-A42D9608ED40}" srcOrd="2" destOrd="0" presId="urn:microsoft.com/office/officeart/2005/8/layout/orgChart1"/>
    <dgm:cxn modelId="{4F58EC4D-03FA-4EBA-B4CC-B26C15F125C6}" type="presParOf" srcId="{2CF11BDC-8969-48C7-9024-B6C8EF578EA2}" destId="{25B5396D-FA9A-44A3-B2C7-05EF3CEA180F}" srcOrd="2" destOrd="0" presId="urn:microsoft.com/office/officeart/2005/8/layout/orgChart1"/>
    <dgm:cxn modelId="{283F9DAF-9C3F-475F-8215-6F26F9DE62A6}" type="presParOf" srcId="{2CF11BDC-8969-48C7-9024-B6C8EF578EA2}" destId="{74288E23-EFD3-496F-A658-E16F0147E332}" srcOrd="3" destOrd="0" presId="urn:microsoft.com/office/officeart/2005/8/layout/orgChart1"/>
    <dgm:cxn modelId="{2AF6A69E-9DD8-42F4-895F-4C064C958300}" type="presParOf" srcId="{74288E23-EFD3-496F-A658-E16F0147E332}" destId="{1368B529-0EDC-4B0E-B064-B2704C3F6BBF}" srcOrd="0" destOrd="0" presId="urn:microsoft.com/office/officeart/2005/8/layout/orgChart1"/>
    <dgm:cxn modelId="{95B42C74-4DC3-4C08-8BFD-A783FA6254AE}" type="presParOf" srcId="{1368B529-0EDC-4B0E-B064-B2704C3F6BBF}" destId="{2AF0A774-5E0A-4DAF-AA7C-84176DEAF2A0}" srcOrd="0" destOrd="0" presId="urn:microsoft.com/office/officeart/2005/8/layout/orgChart1"/>
    <dgm:cxn modelId="{824D569B-8842-4A1D-A44F-FEF3C60887AB}" type="presParOf" srcId="{1368B529-0EDC-4B0E-B064-B2704C3F6BBF}" destId="{0D905F16-DD39-4F08-9E3A-B6C34970B1CD}" srcOrd="1" destOrd="0" presId="urn:microsoft.com/office/officeart/2005/8/layout/orgChart1"/>
    <dgm:cxn modelId="{48146D14-FC86-4184-A829-16AE7661EBDD}" type="presParOf" srcId="{74288E23-EFD3-496F-A658-E16F0147E332}" destId="{A82DB288-E2D0-49BB-A9F3-7E8B25B09BE6}" srcOrd="1" destOrd="0" presId="urn:microsoft.com/office/officeart/2005/8/layout/orgChart1"/>
    <dgm:cxn modelId="{31E51045-65E2-4B72-808F-67C05673B9A5}" type="presParOf" srcId="{A82DB288-E2D0-49BB-A9F3-7E8B25B09BE6}" destId="{821432D0-D47D-4BC7-A088-FCEB32497F46}" srcOrd="0" destOrd="0" presId="urn:microsoft.com/office/officeart/2005/8/layout/orgChart1"/>
    <dgm:cxn modelId="{2A63E892-4B3F-4476-B367-0C346F7A5EB7}" type="presParOf" srcId="{A82DB288-E2D0-49BB-A9F3-7E8B25B09BE6}" destId="{7E07E614-5310-4B87-B0F9-6137F679FEF6}" srcOrd="1" destOrd="0" presId="urn:microsoft.com/office/officeart/2005/8/layout/orgChart1"/>
    <dgm:cxn modelId="{07658D28-F197-4E0F-A6AA-E6E2AFC5C162}" type="presParOf" srcId="{7E07E614-5310-4B87-B0F9-6137F679FEF6}" destId="{D32ABE8B-7BA9-4E9F-A034-71E048B6CD63}" srcOrd="0" destOrd="0" presId="urn:microsoft.com/office/officeart/2005/8/layout/orgChart1"/>
    <dgm:cxn modelId="{F07F309D-7005-4DAC-B0ED-91733DE9ACC3}" type="presParOf" srcId="{D32ABE8B-7BA9-4E9F-A034-71E048B6CD63}" destId="{F2E43A67-3717-410A-ADFA-17917AE81027}" srcOrd="0" destOrd="0" presId="urn:microsoft.com/office/officeart/2005/8/layout/orgChart1"/>
    <dgm:cxn modelId="{A775A8BC-AC39-430B-8235-E14D3EB7D179}" type="presParOf" srcId="{D32ABE8B-7BA9-4E9F-A034-71E048B6CD63}" destId="{E881CF07-731D-4F30-A7AD-B63F736EC395}" srcOrd="1" destOrd="0" presId="urn:microsoft.com/office/officeart/2005/8/layout/orgChart1"/>
    <dgm:cxn modelId="{B40441A9-B934-4923-BAC6-EA7938935057}" type="presParOf" srcId="{7E07E614-5310-4B87-B0F9-6137F679FEF6}" destId="{F2E6D590-DC7F-4DD5-B3BC-CBDDCC992234}" srcOrd="1" destOrd="0" presId="urn:microsoft.com/office/officeart/2005/8/layout/orgChart1"/>
    <dgm:cxn modelId="{8787F4B9-331D-468B-A6AE-0AC8CA966FF6}" type="presParOf" srcId="{7E07E614-5310-4B87-B0F9-6137F679FEF6}" destId="{76933A3C-1BD8-4809-AD4E-6123EBF179C6}" srcOrd="2" destOrd="0" presId="urn:microsoft.com/office/officeart/2005/8/layout/orgChart1"/>
    <dgm:cxn modelId="{9E00304D-FDB3-4876-9C0E-0DDF70493D52}" type="presParOf" srcId="{74288E23-EFD3-496F-A658-E16F0147E332}" destId="{B62DF8C6-A154-4DE5-99B6-58D07FDA5D18}" srcOrd="2" destOrd="0" presId="urn:microsoft.com/office/officeart/2005/8/layout/orgChart1"/>
    <dgm:cxn modelId="{625968E1-D088-4327-8355-A2B2469BE661}" type="presParOf" srcId="{2CF11BDC-8969-48C7-9024-B6C8EF578EA2}" destId="{9053E5DF-5631-4ADE-BEEE-D7FF137AF070}" srcOrd="4" destOrd="0" presId="urn:microsoft.com/office/officeart/2005/8/layout/orgChart1"/>
    <dgm:cxn modelId="{529A6FD3-F336-482C-8285-55174439890D}" type="presParOf" srcId="{2CF11BDC-8969-48C7-9024-B6C8EF578EA2}" destId="{41B5FE55-A117-4392-8957-DF9DC1A08E19}" srcOrd="5" destOrd="0" presId="urn:microsoft.com/office/officeart/2005/8/layout/orgChart1"/>
    <dgm:cxn modelId="{DB276C74-6786-4B67-8E11-7DB18B3BE003}" type="presParOf" srcId="{41B5FE55-A117-4392-8957-DF9DC1A08E19}" destId="{371AA5A2-4BAB-4F86-AD2C-40E759CD0A95}" srcOrd="0" destOrd="0" presId="urn:microsoft.com/office/officeart/2005/8/layout/orgChart1"/>
    <dgm:cxn modelId="{B991665B-7808-4F49-909A-FA6C9291D25E}" type="presParOf" srcId="{371AA5A2-4BAB-4F86-AD2C-40E759CD0A95}" destId="{BC58B6F9-9AEF-4882-95C0-A53B5FED7FA3}" srcOrd="0" destOrd="0" presId="urn:microsoft.com/office/officeart/2005/8/layout/orgChart1"/>
    <dgm:cxn modelId="{0C3E1CBA-A96B-4279-BE1A-0C133225E1B3}" type="presParOf" srcId="{371AA5A2-4BAB-4F86-AD2C-40E759CD0A95}" destId="{183C4732-67A5-4DA9-BD66-C92226CE23CD}" srcOrd="1" destOrd="0" presId="urn:microsoft.com/office/officeart/2005/8/layout/orgChart1"/>
    <dgm:cxn modelId="{0245B958-1ECC-4CA7-989F-7FC87C96A362}" type="presParOf" srcId="{41B5FE55-A117-4392-8957-DF9DC1A08E19}" destId="{C9F9C4F3-1AD7-451E-B93A-0EA5DFA1DF25}" srcOrd="1" destOrd="0" presId="urn:microsoft.com/office/officeart/2005/8/layout/orgChart1"/>
    <dgm:cxn modelId="{95BFE1F1-C701-46B1-A6C5-09B533757214}" type="presParOf" srcId="{41B5FE55-A117-4392-8957-DF9DC1A08E19}" destId="{6862FC16-55CF-4942-9DA0-F83121FF2075}" srcOrd="2" destOrd="0" presId="urn:microsoft.com/office/officeart/2005/8/layout/orgChart1"/>
    <dgm:cxn modelId="{29AF6795-5AE4-476E-A512-6930EC13E984}" type="presParOf" srcId="{E15739C6-34D0-4B99-A0B3-F72D51E2AB85}" destId="{2BDF5294-D987-4BB9-8B72-BE71813F2949}" srcOrd="2" destOrd="0" presId="urn:microsoft.com/office/officeart/2005/8/layout/orgChart1"/>
    <dgm:cxn modelId="{78091FFC-AAF2-4326-94E6-3DB2B33D1B88}" type="presParOf" srcId="{F7ACCE02-C110-48DD-81ED-4BEADFEFF042}" destId="{33A4CBBA-1CCB-4E4B-9BFB-F40616C87FE2}" srcOrd="2" destOrd="0" presId="urn:microsoft.com/office/officeart/2005/8/layout/orgChart1"/>
    <dgm:cxn modelId="{9059A2BB-0515-49A8-91DA-13F382F03BCD}" type="presParOf" srcId="{33A4CBBA-1CCB-4E4B-9BFB-F40616C87FE2}" destId="{F24BE552-461C-4C4F-84DB-91D512FE9CA5}" srcOrd="0" destOrd="0" presId="urn:microsoft.com/office/officeart/2005/8/layout/orgChart1"/>
    <dgm:cxn modelId="{0BC9EA7D-924D-4CD8-B574-CFBF08EABA50}" type="presParOf" srcId="{F24BE552-461C-4C4F-84DB-91D512FE9CA5}" destId="{21A86506-5295-4DA3-906D-CB5110BAAD87}" srcOrd="0" destOrd="0" presId="urn:microsoft.com/office/officeart/2005/8/layout/orgChart1"/>
    <dgm:cxn modelId="{E713A778-2A1E-4AB4-A613-391424EEC019}" type="presParOf" srcId="{F24BE552-461C-4C4F-84DB-91D512FE9CA5}" destId="{03B8E7AD-4469-425B-B138-FF3B1ADAD574}" srcOrd="1" destOrd="0" presId="urn:microsoft.com/office/officeart/2005/8/layout/orgChart1"/>
    <dgm:cxn modelId="{566D1272-6BFE-4239-B964-58DE0483957B}" type="presParOf" srcId="{33A4CBBA-1CCB-4E4B-9BFB-F40616C87FE2}" destId="{8540FEF7-6CE6-46B5-A668-6602CC40C50A}" srcOrd="1" destOrd="0" presId="urn:microsoft.com/office/officeart/2005/8/layout/orgChart1"/>
    <dgm:cxn modelId="{87F7E4EF-F534-4078-95EB-1A9CDC56B6C1}" type="presParOf" srcId="{8540FEF7-6CE6-46B5-A668-6602CC40C50A}" destId="{7323C7C7-24AE-483C-9B90-DD7489FBAD59}" srcOrd="0" destOrd="0" presId="urn:microsoft.com/office/officeart/2005/8/layout/orgChart1"/>
    <dgm:cxn modelId="{A8617EB5-DAF8-4126-8EE6-FAA42576FA21}" type="presParOf" srcId="{8540FEF7-6CE6-46B5-A668-6602CC40C50A}" destId="{6D4D5B70-003A-41A0-B1A4-891704C3966B}" srcOrd="1" destOrd="0" presId="urn:microsoft.com/office/officeart/2005/8/layout/orgChart1"/>
    <dgm:cxn modelId="{23C1DEB8-1152-4B82-87B0-D12902A6B8FE}" type="presParOf" srcId="{6D4D5B70-003A-41A0-B1A4-891704C3966B}" destId="{13326078-1BEC-41D3-BD16-68C36486CDBC}" srcOrd="0" destOrd="0" presId="urn:microsoft.com/office/officeart/2005/8/layout/orgChart1"/>
    <dgm:cxn modelId="{E8BFF78A-DE65-4323-8FD1-CAFCBC245BFC}" type="presParOf" srcId="{13326078-1BEC-41D3-BD16-68C36486CDBC}" destId="{1244B514-C325-4EFA-AB75-20318CA68D13}" srcOrd="0" destOrd="0" presId="urn:microsoft.com/office/officeart/2005/8/layout/orgChart1"/>
    <dgm:cxn modelId="{FD9042DA-037A-4507-B79F-3845845121E0}" type="presParOf" srcId="{13326078-1BEC-41D3-BD16-68C36486CDBC}" destId="{4372025F-9346-46EB-B863-536978823572}" srcOrd="1" destOrd="0" presId="urn:microsoft.com/office/officeart/2005/8/layout/orgChart1"/>
    <dgm:cxn modelId="{5ACA24A7-1736-4833-804A-52E05E50D786}" type="presParOf" srcId="{6D4D5B70-003A-41A0-B1A4-891704C3966B}" destId="{8482AFEF-2409-44C3-B9D7-24FBB85B3DBA}" srcOrd="1" destOrd="0" presId="urn:microsoft.com/office/officeart/2005/8/layout/orgChart1"/>
    <dgm:cxn modelId="{B801B51C-7439-4B53-AD80-06E3A0C9B28C}" type="presParOf" srcId="{6D4D5B70-003A-41A0-B1A4-891704C3966B}" destId="{BDEFCF5C-0032-404F-8D62-695D60FC8BEC}" srcOrd="2" destOrd="0" presId="urn:microsoft.com/office/officeart/2005/8/layout/orgChart1"/>
    <dgm:cxn modelId="{71456C2C-6E0C-48F7-A0A1-1C42EF8F8CC1}" type="presParOf" srcId="{8540FEF7-6CE6-46B5-A668-6602CC40C50A}" destId="{659681A3-3BF6-456E-979D-A3BD515237FA}" srcOrd="2" destOrd="0" presId="urn:microsoft.com/office/officeart/2005/8/layout/orgChart1"/>
    <dgm:cxn modelId="{AECC65BB-C6FC-497B-A345-F087C9260866}" type="presParOf" srcId="{8540FEF7-6CE6-46B5-A668-6602CC40C50A}" destId="{2BCB3A5F-4735-4B2A-87A3-6B1B8BC56E4E}" srcOrd="3" destOrd="0" presId="urn:microsoft.com/office/officeart/2005/8/layout/orgChart1"/>
    <dgm:cxn modelId="{BF462F0D-E5DA-4A4C-99DD-10BB5BF9ED0B}" type="presParOf" srcId="{2BCB3A5F-4735-4B2A-87A3-6B1B8BC56E4E}" destId="{2E4B9A69-6C49-4EAF-AE69-C2A3A4CCA266}" srcOrd="0" destOrd="0" presId="urn:microsoft.com/office/officeart/2005/8/layout/orgChart1"/>
    <dgm:cxn modelId="{69781956-9DD5-46E2-A759-B9C2B51B23AB}" type="presParOf" srcId="{2E4B9A69-6C49-4EAF-AE69-C2A3A4CCA266}" destId="{84403634-5AFF-478E-A4CB-AD82DCD1CDB8}" srcOrd="0" destOrd="0" presId="urn:microsoft.com/office/officeart/2005/8/layout/orgChart1"/>
    <dgm:cxn modelId="{990799A2-B801-406E-9B88-4C33ADD042DE}" type="presParOf" srcId="{2E4B9A69-6C49-4EAF-AE69-C2A3A4CCA266}" destId="{CAFAE4B7-7915-4A9E-A314-7A398489CB8F}" srcOrd="1" destOrd="0" presId="urn:microsoft.com/office/officeart/2005/8/layout/orgChart1"/>
    <dgm:cxn modelId="{F47B3F5B-4DD9-4C80-8864-0688C8CD84A2}" type="presParOf" srcId="{2BCB3A5F-4735-4B2A-87A3-6B1B8BC56E4E}" destId="{79BDC94B-51F3-4925-A559-C79EF008D1C7}" srcOrd="1" destOrd="0" presId="urn:microsoft.com/office/officeart/2005/8/layout/orgChart1"/>
    <dgm:cxn modelId="{8FB316E4-B900-4619-99BF-06E82A9E8A16}" type="presParOf" srcId="{79BDC94B-51F3-4925-A559-C79EF008D1C7}" destId="{6AADA947-DEB0-4051-8554-DEA587E57596}" srcOrd="0" destOrd="0" presId="urn:microsoft.com/office/officeart/2005/8/layout/orgChart1"/>
    <dgm:cxn modelId="{2653AFC0-BB07-4B46-8F05-AEFF184B48A5}" type="presParOf" srcId="{79BDC94B-51F3-4925-A559-C79EF008D1C7}" destId="{13CDE92E-B011-4FB2-9963-9A3676973C0E}" srcOrd="1" destOrd="0" presId="urn:microsoft.com/office/officeart/2005/8/layout/orgChart1"/>
    <dgm:cxn modelId="{68F0614F-625D-4793-A798-57DE8A6E77FF}" type="presParOf" srcId="{13CDE92E-B011-4FB2-9963-9A3676973C0E}" destId="{2142115D-6512-45A4-AA60-105A9D921F1B}" srcOrd="0" destOrd="0" presId="urn:microsoft.com/office/officeart/2005/8/layout/orgChart1"/>
    <dgm:cxn modelId="{F006BD87-6FEC-49A5-9645-37D1569B9868}" type="presParOf" srcId="{2142115D-6512-45A4-AA60-105A9D921F1B}" destId="{0EEC29B0-0C48-4386-AC7B-DA8A18AA9403}" srcOrd="0" destOrd="0" presId="urn:microsoft.com/office/officeart/2005/8/layout/orgChart1"/>
    <dgm:cxn modelId="{EDC83DA2-B60E-4A9D-BD9C-28B147B87307}" type="presParOf" srcId="{2142115D-6512-45A4-AA60-105A9D921F1B}" destId="{1EA5D2E1-61BF-44EA-A30F-1CCF9BF48484}" srcOrd="1" destOrd="0" presId="urn:microsoft.com/office/officeart/2005/8/layout/orgChart1"/>
    <dgm:cxn modelId="{845F6937-D935-4244-802B-061AE2EEFA15}" type="presParOf" srcId="{13CDE92E-B011-4FB2-9963-9A3676973C0E}" destId="{B04C562B-BFDE-4092-9176-A44168A95566}" srcOrd="1" destOrd="0" presId="urn:microsoft.com/office/officeart/2005/8/layout/orgChart1"/>
    <dgm:cxn modelId="{9CEDB131-4851-48BB-9978-CFD62D772380}" type="presParOf" srcId="{13CDE92E-B011-4FB2-9963-9A3676973C0E}" destId="{327BF353-C366-43F1-BD81-FC33B01BDFF9}" srcOrd="2" destOrd="0" presId="urn:microsoft.com/office/officeart/2005/8/layout/orgChart1"/>
    <dgm:cxn modelId="{6DABAEA9-2525-46BF-866B-DBB4DA1FD9EB}" type="presParOf" srcId="{2BCB3A5F-4735-4B2A-87A3-6B1B8BC56E4E}" destId="{A7FD27B5-58D4-470B-B34C-9DABBA50BE74}" srcOrd="2" destOrd="0" presId="urn:microsoft.com/office/officeart/2005/8/layout/orgChart1"/>
    <dgm:cxn modelId="{635E7B5F-673D-4AC5-AC3D-D51C4B599A66}" type="presParOf" srcId="{33A4CBBA-1CCB-4E4B-9BFB-F40616C87FE2}" destId="{DA4848A8-4C63-4BE2-86C8-9C85DE73F5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DA947-DEB0-4051-8554-DEA587E57596}">
      <dsp:nvSpPr>
        <dsp:cNvPr id="0" name=""/>
        <dsp:cNvSpPr/>
      </dsp:nvSpPr>
      <dsp:spPr>
        <a:xfrm>
          <a:off x="10378582" y="3692794"/>
          <a:ext cx="211503" cy="648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609"/>
              </a:lnTo>
              <a:lnTo>
                <a:pt x="211503" y="64860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681A3-3BF6-456E-979D-A3BD515237FA}">
      <dsp:nvSpPr>
        <dsp:cNvPr id="0" name=""/>
        <dsp:cNvSpPr/>
      </dsp:nvSpPr>
      <dsp:spPr>
        <a:xfrm>
          <a:off x="10089527" y="2691679"/>
          <a:ext cx="853063" cy="296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52"/>
              </a:lnTo>
              <a:lnTo>
                <a:pt x="853063" y="148052"/>
              </a:lnTo>
              <a:lnTo>
                <a:pt x="853063" y="2961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3C7C7-24AE-483C-9B90-DD7489FBAD59}">
      <dsp:nvSpPr>
        <dsp:cNvPr id="0" name=""/>
        <dsp:cNvSpPr/>
      </dsp:nvSpPr>
      <dsp:spPr>
        <a:xfrm>
          <a:off x="9236464" y="2691679"/>
          <a:ext cx="853063" cy="296104"/>
        </a:xfrm>
        <a:custGeom>
          <a:avLst/>
          <a:gdLst/>
          <a:ahLst/>
          <a:cxnLst/>
          <a:rect l="0" t="0" r="0" b="0"/>
          <a:pathLst>
            <a:path>
              <a:moveTo>
                <a:pt x="853063" y="0"/>
              </a:moveTo>
              <a:lnTo>
                <a:pt x="853063" y="148052"/>
              </a:lnTo>
              <a:lnTo>
                <a:pt x="0" y="148052"/>
              </a:lnTo>
              <a:lnTo>
                <a:pt x="0" y="2961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3E5DF-5631-4ADE-BEEE-D7FF137AF070}">
      <dsp:nvSpPr>
        <dsp:cNvPr id="0" name=""/>
        <dsp:cNvSpPr/>
      </dsp:nvSpPr>
      <dsp:spPr>
        <a:xfrm>
          <a:off x="5824212" y="2691679"/>
          <a:ext cx="1706126" cy="296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52"/>
              </a:lnTo>
              <a:lnTo>
                <a:pt x="1706126" y="148052"/>
              </a:lnTo>
              <a:lnTo>
                <a:pt x="1706126" y="2961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432D0-D47D-4BC7-A088-FCEB32497F46}">
      <dsp:nvSpPr>
        <dsp:cNvPr id="0" name=""/>
        <dsp:cNvSpPr/>
      </dsp:nvSpPr>
      <dsp:spPr>
        <a:xfrm>
          <a:off x="5260204" y="3692794"/>
          <a:ext cx="211503" cy="648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609"/>
              </a:lnTo>
              <a:lnTo>
                <a:pt x="211503" y="64860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5396D-FA9A-44A3-B2C7-05EF3CEA180F}">
      <dsp:nvSpPr>
        <dsp:cNvPr id="0" name=""/>
        <dsp:cNvSpPr/>
      </dsp:nvSpPr>
      <dsp:spPr>
        <a:xfrm>
          <a:off x="5778492" y="2691679"/>
          <a:ext cx="91440" cy="2961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1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378B8-E6CC-4F75-848E-E3511CBFF15E}">
      <dsp:nvSpPr>
        <dsp:cNvPr id="0" name=""/>
        <dsp:cNvSpPr/>
      </dsp:nvSpPr>
      <dsp:spPr>
        <a:xfrm>
          <a:off x="4118086" y="2691679"/>
          <a:ext cx="1706126" cy="296104"/>
        </a:xfrm>
        <a:custGeom>
          <a:avLst/>
          <a:gdLst/>
          <a:ahLst/>
          <a:cxnLst/>
          <a:rect l="0" t="0" r="0" b="0"/>
          <a:pathLst>
            <a:path>
              <a:moveTo>
                <a:pt x="1706126" y="0"/>
              </a:moveTo>
              <a:lnTo>
                <a:pt x="1706126" y="148052"/>
              </a:lnTo>
              <a:lnTo>
                <a:pt x="0" y="148052"/>
              </a:lnTo>
              <a:lnTo>
                <a:pt x="0" y="2961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4DCAF-5C43-48F1-815D-D3F8EC793E06}">
      <dsp:nvSpPr>
        <dsp:cNvPr id="0" name=""/>
        <dsp:cNvSpPr/>
      </dsp:nvSpPr>
      <dsp:spPr>
        <a:xfrm>
          <a:off x="1558897" y="2691679"/>
          <a:ext cx="853063" cy="296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052"/>
              </a:lnTo>
              <a:lnTo>
                <a:pt x="853063" y="148052"/>
              </a:lnTo>
              <a:lnTo>
                <a:pt x="853063" y="2961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FF326-50AA-47DD-8BCB-A1D1E40D2CEC}">
      <dsp:nvSpPr>
        <dsp:cNvPr id="0" name=""/>
        <dsp:cNvSpPr/>
      </dsp:nvSpPr>
      <dsp:spPr>
        <a:xfrm>
          <a:off x="141826" y="3692794"/>
          <a:ext cx="211503" cy="648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609"/>
              </a:lnTo>
              <a:lnTo>
                <a:pt x="211503" y="64860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5CCC9-4F0D-47B0-935C-FBF481F1803C}">
      <dsp:nvSpPr>
        <dsp:cNvPr id="0" name=""/>
        <dsp:cNvSpPr/>
      </dsp:nvSpPr>
      <dsp:spPr>
        <a:xfrm>
          <a:off x="705834" y="2691679"/>
          <a:ext cx="853063" cy="296104"/>
        </a:xfrm>
        <a:custGeom>
          <a:avLst/>
          <a:gdLst/>
          <a:ahLst/>
          <a:cxnLst/>
          <a:rect l="0" t="0" r="0" b="0"/>
          <a:pathLst>
            <a:path>
              <a:moveTo>
                <a:pt x="853063" y="0"/>
              </a:moveTo>
              <a:lnTo>
                <a:pt x="853063" y="148052"/>
              </a:lnTo>
              <a:lnTo>
                <a:pt x="0" y="148052"/>
              </a:lnTo>
              <a:lnTo>
                <a:pt x="0" y="2961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D5C9F-8338-485D-9EBC-2026D5E9CCDD}">
      <dsp:nvSpPr>
        <dsp:cNvPr id="0" name=""/>
        <dsp:cNvSpPr/>
      </dsp:nvSpPr>
      <dsp:spPr>
        <a:xfrm>
          <a:off x="853887" y="1986668"/>
          <a:ext cx="1410021" cy="70501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smtClean="0">
              <a:solidFill>
                <a:schemeClr val="tx1"/>
              </a:solidFill>
            </a:rPr>
            <a:t>Acerca de mí </a:t>
          </a:r>
          <a:endParaRPr lang="es-ES" sz="1700" b="1" kern="1200" dirty="0">
            <a:solidFill>
              <a:schemeClr val="tx1"/>
            </a:solidFill>
          </a:endParaRPr>
        </a:p>
      </dsp:txBody>
      <dsp:txXfrm>
        <a:off x="853887" y="1986668"/>
        <a:ext cx="1410021" cy="705010"/>
      </dsp:txXfrm>
    </dsp:sp>
    <dsp:sp modelId="{446A07B1-6283-4332-8618-9562C781B584}">
      <dsp:nvSpPr>
        <dsp:cNvPr id="0" name=""/>
        <dsp:cNvSpPr/>
      </dsp:nvSpPr>
      <dsp:spPr>
        <a:xfrm>
          <a:off x="824" y="2987783"/>
          <a:ext cx="1410021" cy="70501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0" kern="1200" smtClean="0">
              <a:solidFill>
                <a:schemeClr val="tx1"/>
              </a:solidFill>
            </a:rPr>
            <a:t>Datos personales</a:t>
          </a:r>
          <a:endParaRPr lang="es-ES" sz="1700" b="0" kern="1200" dirty="0">
            <a:solidFill>
              <a:schemeClr val="tx1"/>
            </a:solidFill>
          </a:endParaRPr>
        </a:p>
      </dsp:txBody>
      <dsp:txXfrm>
        <a:off x="824" y="2987783"/>
        <a:ext cx="1410021" cy="705010"/>
      </dsp:txXfrm>
    </dsp:sp>
    <dsp:sp modelId="{142870AD-0F94-4D19-8D9D-73960B5A94F6}">
      <dsp:nvSpPr>
        <dsp:cNvPr id="0" name=""/>
        <dsp:cNvSpPr/>
      </dsp:nvSpPr>
      <dsp:spPr>
        <a:xfrm>
          <a:off x="353329" y="3988898"/>
          <a:ext cx="1410021" cy="7050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0" i="1" kern="1200" smtClean="0">
              <a:solidFill>
                <a:schemeClr val="tx1"/>
              </a:solidFill>
            </a:rPr>
            <a:t>Datos financieros</a:t>
          </a:r>
          <a:endParaRPr lang="es-ES" sz="1700" b="0" i="1" kern="1200" dirty="0">
            <a:solidFill>
              <a:schemeClr val="tx1"/>
            </a:solidFill>
          </a:endParaRPr>
        </a:p>
      </dsp:txBody>
      <dsp:txXfrm>
        <a:off x="353329" y="3988898"/>
        <a:ext cx="1410021" cy="705010"/>
      </dsp:txXfrm>
    </dsp:sp>
    <dsp:sp modelId="{29B7891D-045F-48E5-8A34-E8E4E0CB3749}">
      <dsp:nvSpPr>
        <dsp:cNvPr id="0" name=""/>
        <dsp:cNvSpPr/>
      </dsp:nvSpPr>
      <dsp:spPr>
        <a:xfrm>
          <a:off x="1706950" y="2987783"/>
          <a:ext cx="1410021" cy="70501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0" kern="1200" smtClean="0">
              <a:solidFill>
                <a:schemeClr val="tx1"/>
              </a:solidFill>
            </a:rPr>
            <a:t>Perfil de inversor</a:t>
          </a:r>
          <a:endParaRPr lang="es-ES" sz="1700" b="0" kern="1200" dirty="0">
            <a:solidFill>
              <a:schemeClr val="tx1"/>
            </a:solidFill>
          </a:endParaRPr>
        </a:p>
      </dsp:txBody>
      <dsp:txXfrm>
        <a:off x="1706950" y="2987783"/>
        <a:ext cx="1410021" cy="705010"/>
      </dsp:txXfrm>
    </dsp:sp>
    <dsp:sp modelId="{24744618-172A-413A-B353-969D21CBA80D}">
      <dsp:nvSpPr>
        <dsp:cNvPr id="0" name=""/>
        <dsp:cNvSpPr/>
      </dsp:nvSpPr>
      <dsp:spPr>
        <a:xfrm>
          <a:off x="5119202" y="1986668"/>
          <a:ext cx="1410021" cy="70501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smtClean="0">
              <a:solidFill>
                <a:schemeClr val="tx1"/>
              </a:solidFill>
            </a:rPr>
            <a:t>Mi portafolio</a:t>
          </a:r>
          <a:endParaRPr lang="es-ES" sz="1700" b="1" kern="1200" dirty="0">
            <a:solidFill>
              <a:schemeClr val="tx1"/>
            </a:solidFill>
          </a:endParaRPr>
        </a:p>
      </dsp:txBody>
      <dsp:txXfrm>
        <a:off x="5119202" y="1986668"/>
        <a:ext cx="1410021" cy="705010"/>
      </dsp:txXfrm>
    </dsp:sp>
    <dsp:sp modelId="{C7553CBF-3C64-463C-BA59-3708CB9E732B}">
      <dsp:nvSpPr>
        <dsp:cNvPr id="0" name=""/>
        <dsp:cNvSpPr/>
      </dsp:nvSpPr>
      <dsp:spPr>
        <a:xfrm>
          <a:off x="3413076" y="2987783"/>
          <a:ext cx="1410021" cy="70501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0" kern="1200" smtClean="0">
              <a:solidFill>
                <a:schemeClr val="tx1"/>
              </a:solidFill>
            </a:rPr>
            <a:t>Ranking de mis inversiones</a:t>
          </a:r>
          <a:endParaRPr lang="es-ES" sz="1700" b="0" kern="1200" dirty="0">
            <a:solidFill>
              <a:schemeClr val="tx1"/>
            </a:solidFill>
          </a:endParaRPr>
        </a:p>
      </dsp:txBody>
      <dsp:txXfrm>
        <a:off x="3413076" y="2987783"/>
        <a:ext cx="1410021" cy="705010"/>
      </dsp:txXfrm>
    </dsp:sp>
    <dsp:sp modelId="{2AF0A774-5E0A-4DAF-AA7C-84176DEAF2A0}">
      <dsp:nvSpPr>
        <dsp:cNvPr id="0" name=""/>
        <dsp:cNvSpPr/>
      </dsp:nvSpPr>
      <dsp:spPr>
        <a:xfrm>
          <a:off x="5119202" y="2987783"/>
          <a:ext cx="1410021" cy="70501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0" kern="1200" smtClean="0">
              <a:solidFill>
                <a:schemeClr val="tx1"/>
              </a:solidFill>
            </a:rPr>
            <a:t>Sugerencias de inversión</a:t>
          </a:r>
          <a:endParaRPr lang="es-ES" sz="1700" b="0" kern="1200" dirty="0">
            <a:solidFill>
              <a:schemeClr val="tx1"/>
            </a:solidFill>
          </a:endParaRPr>
        </a:p>
      </dsp:txBody>
      <dsp:txXfrm>
        <a:off x="5119202" y="2987783"/>
        <a:ext cx="1410021" cy="705010"/>
      </dsp:txXfrm>
    </dsp:sp>
    <dsp:sp modelId="{F2E43A67-3717-410A-ADFA-17917AE81027}">
      <dsp:nvSpPr>
        <dsp:cNvPr id="0" name=""/>
        <dsp:cNvSpPr/>
      </dsp:nvSpPr>
      <dsp:spPr>
        <a:xfrm>
          <a:off x="5471707" y="3988898"/>
          <a:ext cx="1410021" cy="7050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0" i="1" kern="1200" smtClean="0">
              <a:solidFill>
                <a:schemeClr val="tx1"/>
              </a:solidFill>
            </a:rPr>
            <a:t>Lista de inversión</a:t>
          </a:r>
          <a:endParaRPr lang="es-ES" sz="1700" b="0" i="1" kern="1200" dirty="0">
            <a:solidFill>
              <a:schemeClr val="tx1"/>
            </a:solidFill>
          </a:endParaRPr>
        </a:p>
      </dsp:txBody>
      <dsp:txXfrm>
        <a:off x="5471707" y="3988898"/>
        <a:ext cx="1410021" cy="705010"/>
      </dsp:txXfrm>
    </dsp:sp>
    <dsp:sp modelId="{BC58B6F9-9AEF-4882-95C0-A53B5FED7FA3}">
      <dsp:nvSpPr>
        <dsp:cNvPr id="0" name=""/>
        <dsp:cNvSpPr/>
      </dsp:nvSpPr>
      <dsp:spPr>
        <a:xfrm>
          <a:off x="6825328" y="2987783"/>
          <a:ext cx="1410021" cy="70501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0" kern="1200" smtClean="0">
              <a:solidFill>
                <a:schemeClr val="tx1"/>
              </a:solidFill>
            </a:rPr>
            <a:t>Rescatar</a:t>
          </a:r>
          <a:endParaRPr lang="es-ES" sz="1700" b="0" kern="1200" dirty="0">
            <a:solidFill>
              <a:schemeClr val="tx1"/>
            </a:solidFill>
          </a:endParaRPr>
        </a:p>
      </dsp:txBody>
      <dsp:txXfrm>
        <a:off x="6825328" y="2987783"/>
        <a:ext cx="1410021" cy="705010"/>
      </dsp:txXfrm>
    </dsp:sp>
    <dsp:sp modelId="{21A86506-5295-4DA3-906D-CB5110BAAD87}">
      <dsp:nvSpPr>
        <dsp:cNvPr id="0" name=""/>
        <dsp:cNvSpPr/>
      </dsp:nvSpPr>
      <dsp:spPr>
        <a:xfrm>
          <a:off x="9384517" y="1986668"/>
          <a:ext cx="1410021" cy="70501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smtClean="0">
              <a:solidFill>
                <a:schemeClr val="tx1"/>
              </a:solidFill>
            </a:rPr>
            <a:t>Objetivos</a:t>
          </a:r>
          <a:endParaRPr lang="es-ES" sz="1700" b="1" kern="1200" dirty="0">
            <a:solidFill>
              <a:schemeClr val="tx1"/>
            </a:solidFill>
          </a:endParaRPr>
        </a:p>
      </dsp:txBody>
      <dsp:txXfrm>
        <a:off x="9384517" y="1986668"/>
        <a:ext cx="1410021" cy="705010"/>
      </dsp:txXfrm>
    </dsp:sp>
    <dsp:sp modelId="{1244B514-C325-4EFA-AB75-20318CA68D13}">
      <dsp:nvSpPr>
        <dsp:cNvPr id="0" name=""/>
        <dsp:cNvSpPr/>
      </dsp:nvSpPr>
      <dsp:spPr>
        <a:xfrm>
          <a:off x="8531454" y="2987783"/>
          <a:ext cx="1410021" cy="70501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0" kern="1200" dirty="0" smtClean="0">
              <a:solidFill>
                <a:schemeClr val="tx1"/>
              </a:solidFill>
            </a:rPr>
            <a:t>Nuevo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0" kern="1200" dirty="0" smtClean="0">
              <a:solidFill>
                <a:schemeClr val="tx1"/>
              </a:solidFill>
            </a:rPr>
            <a:t>objetivo</a:t>
          </a:r>
          <a:endParaRPr lang="es-ES" sz="1700" b="0" kern="1200" dirty="0">
            <a:solidFill>
              <a:schemeClr val="tx1"/>
            </a:solidFill>
          </a:endParaRPr>
        </a:p>
      </dsp:txBody>
      <dsp:txXfrm>
        <a:off x="8531454" y="2987783"/>
        <a:ext cx="1410021" cy="705010"/>
      </dsp:txXfrm>
    </dsp:sp>
    <dsp:sp modelId="{84403634-5AFF-478E-A4CB-AD82DCD1CDB8}">
      <dsp:nvSpPr>
        <dsp:cNvPr id="0" name=""/>
        <dsp:cNvSpPr/>
      </dsp:nvSpPr>
      <dsp:spPr>
        <a:xfrm>
          <a:off x="10237580" y="2987783"/>
          <a:ext cx="1410021" cy="70501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0" kern="1200" dirty="0" smtClean="0">
              <a:solidFill>
                <a:schemeClr val="tx1"/>
              </a:solidFill>
            </a:rPr>
            <a:t>Mis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0" kern="1200" dirty="0" smtClean="0">
              <a:solidFill>
                <a:schemeClr val="tx1"/>
              </a:solidFill>
            </a:rPr>
            <a:t>objetivos</a:t>
          </a:r>
          <a:endParaRPr lang="es-ES" sz="1700" b="0" kern="1200" dirty="0">
            <a:solidFill>
              <a:schemeClr val="tx1"/>
            </a:solidFill>
          </a:endParaRPr>
        </a:p>
      </dsp:txBody>
      <dsp:txXfrm>
        <a:off x="10237580" y="2987783"/>
        <a:ext cx="1410021" cy="705010"/>
      </dsp:txXfrm>
    </dsp:sp>
    <dsp:sp modelId="{0EEC29B0-0C48-4386-AC7B-DA8A18AA9403}">
      <dsp:nvSpPr>
        <dsp:cNvPr id="0" name=""/>
        <dsp:cNvSpPr/>
      </dsp:nvSpPr>
      <dsp:spPr>
        <a:xfrm>
          <a:off x="10590085" y="3988898"/>
          <a:ext cx="1410021" cy="7050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0" i="1" kern="1200" dirty="0" smtClean="0">
              <a:solidFill>
                <a:schemeClr val="tx1"/>
              </a:solidFill>
            </a:rPr>
            <a:t>Objetivos alcanzados</a:t>
          </a:r>
          <a:endParaRPr lang="es-ES" sz="1700" b="0" i="1" kern="1200" dirty="0">
            <a:solidFill>
              <a:schemeClr val="tx1"/>
            </a:solidFill>
          </a:endParaRPr>
        </a:p>
      </dsp:txBody>
      <dsp:txXfrm>
        <a:off x="10590085" y="3988898"/>
        <a:ext cx="1410021" cy="705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D19B-D4C8-4C86-A779-9C0D8FE1897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09F6-1391-4927-BFEA-FE8E561B4D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581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D19B-D4C8-4C86-A779-9C0D8FE1897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09F6-1391-4927-BFEA-FE8E561B4D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50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D19B-D4C8-4C86-A779-9C0D8FE1897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09F6-1391-4927-BFEA-FE8E561B4D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547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D19B-D4C8-4C86-A779-9C0D8FE1897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09F6-1391-4927-BFEA-FE8E561B4D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671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D19B-D4C8-4C86-A779-9C0D8FE1897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09F6-1391-4927-BFEA-FE8E561B4D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972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D19B-D4C8-4C86-A779-9C0D8FE1897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09F6-1391-4927-BFEA-FE8E561B4D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26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D19B-D4C8-4C86-A779-9C0D8FE1897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09F6-1391-4927-BFEA-FE8E561B4D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460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D19B-D4C8-4C86-A779-9C0D8FE1897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09F6-1391-4927-BFEA-FE8E561B4D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240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D19B-D4C8-4C86-A779-9C0D8FE1897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09F6-1391-4927-BFEA-FE8E561B4D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54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D19B-D4C8-4C86-A779-9C0D8FE1897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09F6-1391-4927-BFEA-FE8E561B4D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618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D19B-D4C8-4C86-A779-9C0D8FE1897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09F6-1391-4927-BFEA-FE8E561B4D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385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6D19B-D4C8-4C86-A779-9C0D8FE1897D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809F6-1391-4927-BFEA-FE8E561B4D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280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087348996"/>
              </p:ext>
            </p:extLst>
          </p:nvPr>
        </p:nvGraphicFramePr>
        <p:xfrm>
          <a:off x="136477" y="54591"/>
          <a:ext cx="12000931" cy="6680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04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7072" b="26562"/>
          <a:stretch/>
        </p:blipFill>
        <p:spPr>
          <a:xfrm>
            <a:off x="81774" y="1897039"/>
            <a:ext cx="12028451" cy="309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26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Pollex</dc:creator>
  <cp:lastModifiedBy>Pollex</cp:lastModifiedBy>
  <cp:revision>2</cp:revision>
  <dcterms:created xsi:type="dcterms:W3CDTF">2018-03-21T07:15:19Z</dcterms:created>
  <dcterms:modified xsi:type="dcterms:W3CDTF">2018-03-21T07:26:47Z</dcterms:modified>
</cp:coreProperties>
</file>