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201024" y="166320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Perfil de inversor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46519" y="607492"/>
            <a:ext cx="1191200" cy="95068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Acerca de mí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02315" y="2969163"/>
            <a:ext cx="1580899" cy="1270019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personales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547876" y="643778"/>
            <a:ext cx="148219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inversiones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28781" y="2906508"/>
            <a:ext cx="1482190" cy="72264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28781" y="551493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Sugerencias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51669" y="578826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 portafolio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028781" y="1558178"/>
            <a:ext cx="1482190" cy="1045679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Ranking de mis 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02315" y="468019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objetivos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488816" y="291152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compartidos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488816" y="505773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alcanzados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488816" y="395778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fondos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514826" y="184358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Nuevo objetivo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28781" y="421917"/>
            <a:ext cx="148219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principal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28781" y="396797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secundario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8</cp:revision>
  <dcterms:created xsi:type="dcterms:W3CDTF">2018-03-18T11:33:57Z</dcterms:created>
  <dcterms:modified xsi:type="dcterms:W3CDTF">2018-03-19T09:36:51Z</dcterms:modified>
</cp:coreProperties>
</file>