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35869" y="324036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88705" y="899885"/>
            <a:ext cx="1482190" cy="9144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35869" y="89988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88705" y="3240368"/>
            <a:ext cx="1482190" cy="9144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35869" y="558691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030066" y="558691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82639" y="5632193"/>
            <a:ext cx="1482190" cy="9144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10136" y="324036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82639" y="4401295"/>
            <a:ext cx="1482190" cy="9144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010136" y="440129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035869" y="442945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88705" y="2087132"/>
            <a:ext cx="1482190" cy="9144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968048" y="439436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035869" y="213490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030066" y="20871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9</cp:revision>
  <dcterms:created xsi:type="dcterms:W3CDTF">2018-03-18T11:33:57Z</dcterms:created>
  <dcterms:modified xsi:type="dcterms:W3CDTF">2018-03-19T09:38:06Z</dcterms:modified>
</cp:coreProperties>
</file>