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002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87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218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98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824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760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400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15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286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74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27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73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61685" y="975066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Perfil de inversor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861685" y="3597920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Acerca de mí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593539" y="3597920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Datos personales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29831" y="975066"/>
            <a:ext cx="148219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Mis inversiones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593539" y="975066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Datos financieros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8786459" y="3597920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Sugerencias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29831" y="4970292"/>
            <a:ext cx="148219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Mi portafolio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861685" y="497029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Ranking de mis empresas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29831" y="3614373"/>
            <a:ext cx="1482190" cy="8814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Mis objetivos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371509" y="3597920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Objetivos compartidos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7055486" y="3597920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Objetivos alcanzados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29831" y="2295152"/>
            <a:ext cx="148219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Mis fondos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0517433" y="3597920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Nuevo objetivo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861685" y="229515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Fondo principal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3593539" y="2295152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Fondo secundario</a:t>
            </a:r>
          </a:p>
        </p:txBody>
      </p:sp>
    </p:spTree>
    <p:extLst>
      <p:ext uri="{BB962C8B-B14F-4D97-AF65-F5344CB8AC3E}">
        <p14:creationId xmlns:p14="http://schemas.microsoft.com/office/powerpoint/2010/main" val="975004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33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Pollex</dc:creator>
  <cp:lastModifiedBy>Pollex</cp:lastModifiedBy>
  <cp:revision>10</cp:revision>
  <dcterms:created xsi:type="dcterms:W3CDTF">2018-03-18T11:33:57Z</dcterms:created>
  <dcterms:modified xsi:type="dcterms:W3CDTF">2018-03-19T09:38:50Z</dcterms:modified>
</cp:coreProperties>
</file>