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002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8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218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98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824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760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00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15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28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74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27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24CF-DFEE-46B3-BBBA-0745377D9BBA}" type="datetimeFigureOut">
              <a:rPr lang="es-PE" smtClean="0"/>
              <a:t>19/03/2018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0A41-095A-4F61-BB13-8B3914DEAC0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73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540191" y="4939649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Perfil de inversor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288971" y="409815"/>
            <a:ext cx="148219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Acerca de mí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288971" y="1906541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Datos personales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447621" y="1906541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Mis inversiones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9420787" y="373869"/>
            <a:ext cx="148219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Datos financieros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288971" y="4931520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Sugerencias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302388" y="3434794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 portafolio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9483980" y="3398853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Ranking de mis empresas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723063" y="406159"/>
            <a:ext cx="148219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Mis objetivos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723063" y="3412354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Objetivos compartidos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700352" y="1885059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Objetivos alcanzados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854879" y="373869"/>
            <a:ext cx="148219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Mis fondos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723063" y="4939649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Nuevo objetivo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881713" y="1907925"/>
            <a:ext cx="1455356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Fondo principal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6881713" y="3398853"/>
            <a:ext cx="1482190" cy="9144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Fondo secundario</a:t>
            </a:r>
          </a:p>
        </p:txBody>
      </p:sp>
    </p:spTree>
    <p:extLst>
      <p:ext uri="{BB962C8B-B14F-4D97-AF65-F5344CB8AC3E}">
        <p14:creationId xmlns:p14="http://schemas.microsoft.com/office/powerpoint/2010/main" val="975004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33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Pollex</dc:creator>
  <cp:lastModifiedBy>Pollex</cp:lastModifiedBy>
  <cp:revision>9</cp:revision>
  <dcterms:created xsi:type="dcterms:W3CDTF">2018-03-18T11:33:57Z</dcterms:created>
  <dcterms:modified xsi:type="dcterms:W3CDTF">2018-03-19T09:41:00Z</dcterms:modified>
</cp:coreProperties>
</file>