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326270" y="325114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Perfil de inversor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373186" y="842426"/>
            <a:ext cx="1482190" cy="91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Acerca de mí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373186" y="200654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personales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373186" y="325114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inversiones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326270" y="445941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Datos financieros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373186" y="445941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Sugerencias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326270" y="842426"/>
            <a:ext cx="1482190" cy="91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 portafolio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326270" y="2046787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Ranking de mis empresas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349728" y="842426"/>
            <a:ext cx="1482190" cy="91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objetivos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349728" y="325114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compartidos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349728" y="445941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Objetivos alcanzados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396644" y="842426"/>
            <a:ext cx="1482190" cy="91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Mis fondos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49728" y="2042886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Nuevo objetivo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386813" y="201390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principal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86813" y="3260458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Fondo secundario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9</cp:revision>
  <dcterms:created xsi:type="dcterms:W3CDTF">2018-03-18T11:33:57Z</dcterms:created>
  <dcterms:modified xsi:type="dcterms:W3CDTF">2018-03-19T09:41:21Z</dcterms:modified>
</cp:coreProperties>
</file>