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2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6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8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206156" y="679517"/>
            <a:ext cx="148219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Perfil de inversor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52066" y="679517"/>
            <a:ext cx="148219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Acerca de mí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52066" y="347085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personales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206156" y="474858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inversiones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214838" y="3341163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financieros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386905" y="471349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Sugerencias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214838" y="1993886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 portafolio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252066" y="2005524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Ranking de mis 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86905" y="679517"/>
            <a:ext cx="148219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objetivos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386905" y="2035716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compartidos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252066" y="474858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alcanzados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275942" y="679517"/>
            <a:ext cx="148219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fondos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386905" y="3483311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Nuevo objetivo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275942" y="202939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principal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275942" y="344667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secundario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10</cp:revision>
  <dcterms:created xsi:type="dcterms:W3CDTF">2018-03-18T11:33:57Z</dcterms:created>
  <dcterms:modified xsi:type="dcterms:W3CDTF">2018-03-19T09:42:07Z</dcterms:modified>
</cp:coreProperties>
</file>