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8" r:id="rId8"/>
    <p:sldId id="259" r:id="rId9"/>
    <p:sldId id="260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2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847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92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1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840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81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37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8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381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93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D578-347E-49D3-B00F-EEE207734530}" type="datetimeFigureOut">
              <a:rPr lang="es-PE" smtClean="0"/>
              <a:t>12/03/2018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6A5AE-1759-453F-AF61-54D38CD7AB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7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-7048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2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975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600" y="-7048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1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2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08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 Tatiana</dc:creator>
  <cp:lastModifiedBy>Ada Tatiana</cp:lastModifiedBy>
  <cp:revision>7</cp:revision>
  <dcterms:created xsi:type="dcterms:W3CDTF">2018-03-12T22:15:11Z</dcterms:created>
  <dcterms:modified xsi:type="dcterms:W3CDTF">2018-03-12T22:30:18Z</dcterms:modified>
</cp:coreProperties>
</file>