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04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2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036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7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9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98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9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7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49A7-DFD9-4A64-AAA0-868F0FD41C34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4328-E9D8-45F5-81DB-993C9703A0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8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ntual.cl/assets/fintual-bebb775a2c30859716f670407872068147e5f3e9d19644dba4dd3cb331f62b5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1" b="-1144"/>
          <a:stretch/>
        </p:blipFill>
        <p:spPr bwMode="auto">
          <a:xfrm>
            <a:off x="4872677" y="322978"/>
            <a:ext cx="3362372" cy="94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oi warren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8" b="13762"/>
          <a:stretch/>
        </p:blipFill>
        <p:spPr bwMode="auto">
          <a:xfrm>
            <a:off x="8535300" y="321475"/>
            <a:ext cx="3303563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1319" y="1842448"/>
            <a:ext cx="33736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/>
              <a:t>Elaboran un perfil de inversionista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491319" y="2361905"/>
            <a:ext cx="39711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Requiere un monto mínimo para invertir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1318" y="2930393"/>
            <a:ext cx="43813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Se invierten en productos que se cotizan en la bolsa de valores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91317" y="3775880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Permite elegir el nivel de riesgo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0970" y="4395251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Facilidad de rescate de dinero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0970" y="5014622"/>
            <a:ext cx="43813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Respaldadas y reguladas por entes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0969" y="5818492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tx1"/>
                </a:solidFill>
              </a:rPr>
              <a:t>Cobro de un % anual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32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126467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1885092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283048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66" y="351611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420" y="3918438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885" y="4658852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685" y="5444810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ntual.cl/assets/fintual-bebb775a2c30859716f670407872068147e5f3e9d19644dba4dd3cb331f62b5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1" b="-1144"/>
          <a:stretch/>
        </p:blipFill>
        <p:spPr bwMode="auto">
          <a:xfrm>
            <a:off x="4872677" y="322978"/>
            <a:ext cx="3362372" cy="94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oi warren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8" b="13762"/>
          <a:stretch/>
        </p:blipFill>
        <p:spPr bwMode="auto">
          <a:xfrm>
            <a:off x="8535300" y="321475"/>
            <a:ext cx="3303563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1319" y="1842448"/>
            <a:ext cx="277999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/>
              <a:t>Firma de un contrato digital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491319" y="2361905"/>
            <a:ext cx="22045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Creación de objetivos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1318" y="2930393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Crear fondos compartidos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91317" y="3775880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Presenta sugerencias de inversiones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0970" y="4395251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Permite modificar los fondos y los plazos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0970" y="5014622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Deposito online 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0969" y="5818492"/>
            <a:ext cx="43813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C00000"/>
                </a:solidFill>
              </a:rPr>
              <a:t>Visualización de los fondos en el tiempo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14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74" y="126467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2211780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2882832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3672518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para equis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32" y="4323100"/>
            <a:ext cx="513633" cy="5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76" y="4776215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n para chec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276" y="5426797"/>
            <a:ext cx="846144" cy="84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37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4</cp:revision>
  <dcterms:created xsi:type="dcterms:W3CDTF">2018-03-16T10:06:56Z</dcterms:created>
  <dcterms:modified xsi:type="dcterms:W3CDTF">2018-03-16T10:36:04Z</dcterms:modified>
</cp:coreProperties>
</file>