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36794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016" y="24"/>
      </p:cViewPr>
      <p:guideLst>
        <p:guide orient="horz" pos="2835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472842"/>
            <a:ext cx="11627565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4726842"/>
            <a:ext cx="10259616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163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97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479142"/>
            <a:ext cx="2949640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479142"/>
            <a:ext cx="8677925" cy="762669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631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67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243638"/>
            <a:ext cx="1179855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022610"/>
            <a:ext cx="1179855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016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395710"/>
            <a:ext cx="5813782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395710"/>
            <a:ext cx="5813782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226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79144"/>
            <a:ext cx="11798558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206137"/>
            <a:ext cx="578706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287331"/>
            <a:ext cx="5787064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206137"/>
            <a:ext cx="581556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287331"/>
            <a:ext cx="5815564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36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13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07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99969"/>
            <a:ext cx="441199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295769"/>
            <a:ext cx="692524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699862"/>
            <a:ext cx="441199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74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99969"/>
            <a:ext cx="441199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295769"/>
            <a:ext cx="692524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699862"/>
            <a:ext cx="441199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848F-2E90-422F-A825-1CE64B5117CF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194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479144"/>
            <a:ext cx="1179855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395710"/>
            <a:ext cx="1179855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8341240"/>
            <a:ext cx="307788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9848F-2E90-422F-A825-1CE64B5117CF}" type="datetimeFigureOut">
              <a:rPr lang="es-PE" smtClean="0"/>
              <a:t>31/03/2018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8341240"/>
            <a:ext cx="46168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8341240"/>
            <a:ext cx="307788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6927-559F-429E-A4DF-ADE7AB5982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307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80205"/>
              </p:ext>
            </p:extLst>
          </p:nvPr>
        </p:nvGraphicFramePr>
        <p:xfrm>
          <a:off x="344205" y="1026135"/>
          <a:ext cx="12992665" cy="7709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1120">
                  <a:extLst>
                    <a:ext uri="{9D8B030D-6E8A-4147-A177-3AD203B41FA5}">
                      <a16:colId xmlns:a16="http://schemas.microsoft.com/office/drawing/2014/main" val="3976889084"/>
                    </a:ext>
                  </a:extLst>
                </a:gridCol>
                <a:gridCol w="1132765">
                  <a:extLst>
                    <a:ext uri="{9D8B030D-6E8A-4147-A177-3AD203B41FA5}">
                      <a16:colId xmlns:a16="http://schemas.microsoft.com/office/drawing/2014/main" val="10309505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44707191"/>
                    </a:ext>
                  </a:extLst>
                </a:gridCol>
                <a:gridCol w="1146411">
                  <a:extLst>
                    <a:ext uri="{9D8B030D-6E8A-4147-A177-3AD203B41FA5}">
                      <a16:colId xmlns:a16="http://schemas.microsoft.com/office/drawing/2014/main" val="353984734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106159572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3562456136"/>
                    </a:ext>
                  </a:extLst>
                </a:gridCol>
                <a:gridCol w="985646">
                  <a:extLst>
                    <a:ext uri="{9D8B030D-6E8A-4147-A177-3AD203B41FA5}">
                      <a16:colId xmlns:a16="http://schemas.microsoft.com/office/drawing/2014/main" val="2666013128"/>
                    </a:ext>
                  </a:extLst>
                </a:gridCol>
              </a:tblGrid>
              <a:tr h="26494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CARACTERISTICAS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VIEWRANGER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MYTRAILS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ENDOMONDO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ALLTRAILS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KOMOOT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/>
                        <a:t>GPS STRAVA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83432"/>
                  </a:ext>
                </a:extLst>
              </a:tr>
              <a:tr h="39057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Busca rutas cercanas por nombre del lugar, por autor o por tipo de actividad.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833974"/>
                  </a:ext>
                </a:extLst>
              </a:tr>
              <a:tr h="23625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Grabar rutas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2588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Crea y sigue rutas guardadas o descarga de la librería de rutas de ciclismo y senderismo, generadas por la comunidad.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32577"/>
                  </a:ext>
                </a:extLst>
              </a:tr>
              <a:tr h="27150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Presenta</a:t>
                      </a:r>
                      <a:r>
                        <a:rPr lang="es-PE" sz="1200" baseline="0" dirty="0" smtClean="0"/>
                        <a:t> datos</a:t>
                      </a:r>
                      <a:r>
                        <a:rPr lang="es-PE" sz="1200" dirty="0" smtClean="0"/>
                        <a:t> estadísticos y gráficos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74413"/>
                  </a:ext>
                </a:extLst>
              </a:tr>
              <a:tr h="28021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Comparte</a:t>
                      </a:r>
                      <a:r>
                        <a:rPr lang="es-PE" sz="1200" baseline="0" dirty="0" smtClean="0"/>
                        <a:t> fotos y videos en redes sociales (Facebook, twitter, Instagram, g+ y Pinterest)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46476"/>
                  </a:ext>
                </a:extLst>
              </a:tr>
              <a:tr h="23459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Acceder a mapas sin conexión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094443"/>
                  </a:ext>
                </a:extLst>
              </a:tr>
              <a:tr h="267242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Funciona sin conexión en cualquier lugar del mundo, porque los datos se guardan en el celular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17057"/>
                  </a:ext>
                </a:extLst>
              </a:tr>
              <a:tr h="25222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Integración con Apple </a:t>
                      </a:r>
                      <a:r>
                        <a:rPr lang="es-PE" sz="1200" dirty="0" err="1" smtClean="0"/>
                        <a:t>Watch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9847"/>
                  </a:ext>
                </a:extLst>
              </a:tr>
              <a:tr h="29445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Comparte ubicación con amigos (</a:t>
                      </a:r>
                      <a:r>
                        <a:rPr lang="es-PE" sz="1200" dirty="0" err="1" smtClean="0"/>
                        <a:t>Buddy</a:t>
                      </a:r>
                      <a:r>
                        <a:rPr lang="es-PE" sz="1200" dirty="0" smtClean="0"/>
                        <a:t> </a:t>
                      </a:r>
                      <a:r>
                        <a:rPr lang="es-PE" sz="1200" dirty="0" err="1" smtClean="0"/>
                        <a:t>Beacon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375314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Tecnología de realidad aumentada (</a:t>
                      </a:r>
                      <a:r>
                        <a:rPr lang="es-PE" sz="1200" dirty="0" err="1" smtClean="0"/>
                        <a:t>Skyline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32453"/>
                  </a:ext>
                </a:extLst>
              </a:tr>
              <a:tr h="32353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Notificación de proximidad a un punto de paso.(lagos, picos, montañas, puntos clave)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30548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Mapas gratis y de pago, incluye</a:t>
                      </a:r>
                      <a:r>
                        <a:rPr lang="es-PE" sz="1200" baseline="0" dirty="0" smtClean="0"/>
                        <a:t> topográficos.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369239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Posee  estadísticas y gráficas (Crea tu propio </a:t>
                      </a:r>
                      <a:r>
                        <a:rPr lang="es-PE" sz="1200" dirty="0" err="1" smtClean="0"/>
                        <a:t>dashboard</a:t>
                      </a:r>
                      <a:r>
                        <a:rPr lang="es-PE" sz="1200" dirty="0" smtClean="0"/>
                        <a:t>)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90905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Agrega manualmente puntos de interés. Estos se generan automáticamente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85888"/>
                  </a:ext>
                </a:extLst>
              </a:tr>
              <a:tr h="27090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Descubre y crea nuevas rutas.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47269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Seguimiento GPS y mapa en tiempo real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927861"/>
                  </a:ext>
                </a:extLst>
              </a:tr>
              <a:tr h="26861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Fija metas de entrenamiento.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45650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Consulta la duración, velocidad, distancia o gasto calórico.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80961"/>
                  </a:ext>
                </a:extLst>
              </a:tr>
              <a:tr h="440542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Variedad de deportes como correr, ciclismo urbano y de montaña, senderismo, kayak, esquí de fondo y más de 40 deportes más.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40548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Sigue a otros usuarios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10940"/>
                  </a:ext>
                </a:extLst>
              </a:tr>
              <a:tr h="247115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Filtrar búsqueda por accesible para perros, niños o silla de ruedas.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51787"/>
                  </a:ext>
                </a:extLst>
              </a:tr>
              <a:tr h="28225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Control de ritmo cardiaco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92991"/>
                  </a:ext>
                </a:extLst>
              </a:tr>
              <a:tr h="24565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Permite guardar ‘segmentos’ y compararlos con los de otras personas que han seguido la misma ruta.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33026"/>
                  </a:ext>
                </a:extLst>
              </a:tr>
              <a:tr h="18176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Participa en retos personales y para conseguir la mejor marca en ‘segmentos’</a:t>
                      </a:r>
                      <a:endParaRPr lang="es-P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/>
                        <a:t>X</a:t>
                      </a:r>
                      <a:endParaRPr lang="es-PE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17093"/>
                  </a:ext>
                </a:extLst>
              </a:tr>
            </a:tbl>
          </a:graphicData>
        </a:graphic>
      </p:graphicFrame>
      <p:pic>
        <p:nvPicPr>
          <p:cNvPr id="1030" name="Picture 6" descr="Resultado de imagen para viewranger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27" y="2373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ytrail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719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ENDOMONDO 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711" y="26707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ALLTRAILS  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69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KOMOOT  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898" y="2373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para GPS Strava   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55" y="22800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22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907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325</Words>
  <Application>Microsoft Office PowerPoint</Application>
  <PresentationFormat>Personalizado</PresentationFormat>
  <Paragraphs>87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10</cp:revision>
  <dcterms:created xsi:type="dcterms:W3CDTF">2018-04-01T04:49:45Z</dcterms:created>
  <dcterms:modified xsi:type="dcterms:W3CDTF">2018-04-01T07:08:25Z</dcterms:modified>
</cp:coreProperties>
</file>