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77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44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80862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235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0747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476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3626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807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68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306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19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00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67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80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472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25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863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69C68-F07D-4A8C-B81D-F893A278E22F}" type="datetimeFigureOut">
              <a:rPr lang="es-PE" smtClean="0"/>
              <a:t>03/04/2018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7BA5E5-3C86-4F47-8565-141A17CE4F6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229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32j9ic5/screen/4055274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HERE MAPS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Equipo:</a:t>
            </a:r>
          </a:p>
          <a:p>
            <a:r>
              <a:rPr lang="es-PE" dirty="0" smtClean="0"/>
              <a:t>Matos, Ruth</a:t>
            </a:r>
          </a:p>
          <a:p>
            <a:r>
              <a:rPr lang="es-PE" dirty="0" smtClean="0"/>
              <a:t>Yajahuanca, 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1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Es una app que permite monitorear y seguir recorridos que se hayan realizado al aire orientado a las personas que hacen actividades de aventura</a:t>
            </a:r>
          </a:p>
          <a:p>
            <a:r>
              <a:rPr lang="es-PE" sz="2800" dirty="0" smtClean="0"/>
              <a:t>Esto se logra mediante la propuesta de un app nativa lo que permite aprovechar el GPS como capacidad del sistema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663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800" dirty="0" smtClean="0"/>
              <a:t> Búsqueda de rutas cercanas.</a:t>
            </a:r>
          </a:p>
          <a:p>
            <a:r>
              <a:rPr lang="es-PE" sz="2800" dirty="0" smtClean="0"/>
              <a:t>Grabar las rutas que se este realizando en tiempo real.</a:t>
            </a:r>
          </a:p>
          <a:p>
            <a:r>
              <a:rPr lang="es-PE" sz="2800" dirty="0" smtClean="0"/>
              <a:t>Presentación de datos estadísticos y gráficos de las rutas.</a:t>
            </a:r>
          </a:p>
          <a:p>
            <a:r>
              <a:rPr lang="es-PE" sz="2800" dirty="0" smtClean="0"/>
              <a:t>Compartir fotos y videos en redes sociales (Facebook, twitter, Instagram, g+ y Pinterest).</a:t>
            </a:r>
          </a:p>
          <a:p>
            <a:r>
              <a:rPr lang="es-PE" sz="2800" dirty="0" smtClean="0"/>
              <a:t>Acceso a mapas sin conexión mediante su descarga.</a:t>
            </a:r>
          </a:p>
          <a:p>
            <a:r>
              <a:rPr lang="es-PE" sz="2800" dirty="0" smtClean="0"/>
              <a:t>Compartir ubicación en tiempo real (buddy beacon).</a:t>
            </a:r>
          </a:p>
        </p:txBody>
      </p:sp>
    </p:spTree>
    <p:extLst>
      <p:ext uri="{BB962C8B-B14F-4D97-AF65-F5344CB8AC3E}">
        <p14:creationId xmlns:p14="http://schemas.microsoft.com/office/powerpoint/2010/main" val="2748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>
                <a:hlinkClick r:id="rId2"/>
              </a:rPr>
              <a:t>https://marvelapp.com/32j9ic5/screen/40552743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28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79</TotalTime>
  <Words>124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HERE MAPS</vt:lpstr>
      <vt:lpstr>Definición </vt:lpstr>
      <vt:lpstr>Características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MAPS</dc:title>
  <dc:creator>Pollex</dc:creator>
  <cp:lastModifiedBy>Pollex</cp:lastModifiedBy>
  <cp:revision>3</cp:revision>
  <dcterms:created xsi:type="dcterms:W3CDTF">2018-04-03T15:37:19Z</dcterms:created>
  <dcterms:modified xsi:type="dcterms:W3CDTF">2018-04-03T16:57:12Z</dcterms:modified>
</cp:coreProperties>
</file>