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479" autoAdjust="0"/>
  </p:normalViewPr>
  <p:slideViewPr>
    <p:cSldViewPr snapToGrid="0">
      <p:cViewPr varScale="1">
        <p:scale>
          <a:sx n="81" d="100"/>
          <a:sy n="81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EA2F5-769E-4D3F-B60F-AE1FF57C06D6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5F1A7-384E-423A-98CF-E31D7A923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85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newspaper clippings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5F1A7-384E-423A-98CF-E31D7A9230A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38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a diagram of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5F1A7-384E-423A-98CF-E31D7A9230A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4E7A-CB1A-8B01-71BC-D807A64A6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5CC-329C-5AD0-1694-041E16CA4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90C1-C1C4-B6B2-39BB-D23F46D8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03C6-0755-265C-4847-1339BCF9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DA78-97EE-BD1B-8AF3-F4999F4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15D2-C76B-378A-85F6-50797311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870D1-684B-CDA1-3FF3-5951A9BD3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B1BC-D8B7-7744-1C96-0F39AC34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0691-D550-9B34-92BF-807FD81F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61A5-EC32-E139-D9EB-833284DC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4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89BE8-67B3-71B7-1212-2D430BD92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0883D-FD74-5D2F-CA32-1C82F7A9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9EF6-1F18-375E-26D1-ACF008E1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13C5-30E6-BCBD-5DB8-F6A9C78E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B3C1-3292-A5D5-6BCA-865CD85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6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9B2E-F5CD-6B16-6F2A-91F466CF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95EE-49E0-22EF-DAA5-BFE3F244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CEF3-B001-DA2A-9B7A-95E4D145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EE30-4694-E6F3-E26C-45F32394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E8D1-B170-E26F-8049-2AD6A593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B43-1C80-AA36-6865-2ACCEDB8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65D01-75D9-9290-8E1C-D1E095FE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61E5-5B2D-3AB6-40E1-B0A9275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666B-57E3-F282-E50F-E9246A83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98C7-AB0B-2A21-B40E-5B360BF5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5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6C9-3BEC-0DE9-CF43-7871C4FF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500E-72F5-4424-8F26-16A826691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88FE-9B3C-5B8D-3F3C-5A929E66C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AE9B-7EC1-C9DF-5787-A042B3BA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A224B-042C-2C3E-73B7-EF7D89A2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50342-1878-E926-05AC-7BD46AB5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B940-153B-C066-E86D-EC948957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4273-57FE-CE71-3CEA-B9C0E5D51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D0702-5CA3-2E49-7DEE-960CF3B0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6D38C-BA91-BC1C-A848-D4D8A6F46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1EABE-DE87-39A7-6162-2B08590F6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F0602-4775-638C-3AF4-453CB089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3B721-AFE6-491A-397F-E7119B7B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F8B09-0A20-12C1-F646-08B1B059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06EB-F58B-177E-E811-1104662D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DC71-5E17-3C17-88E6-319073B1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80491-E96A-BE6F-4175-14052C1D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4F0DB-0CD6-15E7-36A3-3D05746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2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DCAE9-B42C-8ABD-D76C-ABE206D3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8DACB-78F5-DE83-FFDC-8E00518E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F4F9-F943-13EF-E2F8-0383BCE9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BF80-77BE-8F9B-2BEE-7B09DBED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04A3-CFFC-36EB-63D7-FB5BD6EA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F0F71-95C9-F97C-8453-B2BA8C74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48294-FD0C-5FF4-AF3A-01AB8640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D356-78C1-3585-657D-F9C18467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6330-FDB1-C5E8-1A3A-B3B91050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3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7DE7-9F75-BF89-4650-BA65B506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D2875-2947-8389-ABFE-4A10C77A4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19E29-8707-F98E-A6C1-761A1A92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69AA-4A28-00C4-13F7-9E477D0F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190B6-D20F-ADDA-7A08-3D10E68F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2DCA3-C4ED-EF77-FC6A-19E1367B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FDB0E-D985-F243-88B9-E8205E51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017C-CED4-0F9B-F684-85252931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BC83-6601-6ABA-BFCB-8CE582AFA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9779-77E9-4A41-9878-AE48AF527B8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9D11-55D0-7AE5-878E-6F098F0E4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91FF-49A1-CDC3-5B81-DB98DEAD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52D1-7580-4972-8A85-BC64504F2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5504-912C-5989-F7C8-D1413D5AD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European Defense Tech Hackathon – Munich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E64B7-F9B5-236E-2062-75B84EBEE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i="1" dirty="0"/>
              <a:t>Localising radars to protect freedom in the skies </a:t>
            </a:r>
            <a:r>
              <a:rPr lang="en-GB" dirty="0"/>
              <a:t>(Helsing Challenge)</a:t>
            </a:r>
          </a:p>
          <a:p>
            <a:endParaRPr lang="en-GB" i="1" dirty="0"/>
          </a:p>
          <a:p>
            <a:r>
              <a:rPr lang="en-GB" sz="1200" dirty="0"/>
              <a:t>Lukas, Moritz, Nic, Hector</a:t>
            </a:r>
          </a:p>
        </p:txBody>
      </p:sp>
    </p:spTree>
    <p:extLst>
      <p:ext uri="{BB962C8B-B14F-4D97-AF65-F5344CB8AC3E}">
        <p14:creationId xmlns:p14="http://schemas.microsoft.com/office/powerpoint/2010/main" val="77498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419F5-7436-14FC-F4AC-CA7B04D5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726"/>
          </a:xfrm>
        </p:spPr>
        <p:txBody>
          <a:bodyPr/>
          <a:lstStyle/>
          <a:p>
            <a:r>
              <a:rPr lang="en-GB" b="1" dirty="0"/>
              <a:t>The problem: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733C8-F1F7-218A-8C50-F5816BB7F1FD}"/>
              </a:ext>
            </a:extLst>
          </p:cNvPr>
          <p:cNvSpPr/>
          <p:nvPr/>
        </p:nvSpPr>
        <p:spPr>
          <a:xfrm>
            <a:off x="3228813" y="2305373"/>
            <a:ext cx="5734373" cy="2247254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Enemy radars disrupt operations by providing early warnings of sorties by air and ground support, but are difficult to locate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B77A0B-6FD9-505F-6C12-2BE2BE6CE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93" y="4552627"/>
            <a:ext cx="5772150" cy="12430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4AA0BC-A548-C889-A24D-06BA58F43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684" y="1603167"/>
            <a:ext cx="4629150" cy="764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02F9B2-DAFA-6145-F482-04A145E86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089" y="4558697"/>
            <a:ext cx="3576473" cy="13751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78906ED-B45E-AB63-E097-33F26E6898EC}"/>
              </a:ext>
            </a:extLst>
          </p:cNvPr>
          <p:cNvGrpSpPr/>
          <p:nvPr/>
        </p:nvGrpSpPr>
        <p:grpSpPr>
          <a:xfrm>
            <a:off x="512492" y="1471863"/>
            <a:ext cx="4908825" cy="998726"/>
            <a:chOff x="146322" y="1558203"/>
            <a:chExt cx="4908825" cy="99872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32B1842-442B-58A2-1DD0-2471FAD64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5549" b="1223"/>
            <a:stretch/>
          </p:blipFill>
          <p:spPr>
            <a:xfrm>
              <a:off x="146322" y="1558203"/>
              <a:ext cx="4908825" cy="99872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421046-DFB0-3764-BFD9-5C20E338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68362" b="60425"/>
            <a:stretch/>
          </p:blipFill>
          <p:spPr>
            <a:xfrm>
              <a:off x="979002" y="1845169"/>
              <a:ext cx="1208958" cy="711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465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E6E332-2F7C-158F-306C-470926045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2CD55-1AE6-84FF-226C-59F5FABC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726"/>
          </a:xfrm>
        </p:spPr>
        <p:txBody>
          <a:bodyPr/>
          <a:lstStyle/>
          <a:p>
            <a:r>
              <a:rPr lang="en-GB" b="1" dirty="0"/>
              <a:t>The solution*: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D31DE2-6676-D7A6-74B1-65AE7DD58F92}"/>
              </a:ext>
            </a:extLst>
          </p:cNvPr>
          <p:cNvSpPr/>
          <p:nvPr/>
        </p:nvSpPr>
        <p:spPr>
          <a:xfrm>
            <a:off x="2562965" y="1128160"/>
            <a:ext cx="7066070" cy="1583342"/>
          </a:xfrm>
          <a:prstGeom prst="ellipse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Use radars’ own emissions to locate them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8C1890-24A5-73E2-C64F-DEFD52A62A5B}"/>
              </a:ext>
            </a:extLst>
          </p:cNvPr>
          <p:cNvGrpSpPr/>
          <p:nvPr/>
        </p:nvGrpSpPr>
        <p:grpSpPr>
          <a:xfrm>
            <a:off x="1459622" y="2953896"/>
            <a:ext cx="9272756" cy="1003615"/>
            <a:chOff x="838200" y="2953896"/>
            <a:chExt cx="9272756" cy="1003615"/>
          </a:xfr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02C13-8C30-D32C-2EC7-DC6F37158996}"/>
                </a:ext>
              </a:extLst>
            </p:cNvPr>
            <p:cNvSpPr/>
            <p:nvPr/>
          </p:nvSpPr>
          <p:spPr>
            <a:xfrm>
              <a:off x="838200" y="2958785"/>
              <a:ext cx="2377966" cy="998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Cluster-based approximation of enemy radars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71704A-09A7-E11B-06EB-D2F69018C998}"/>
                </a:ext>
              </a:extLst>
            </p:cNvPr>
            <p:cNvSpPr/>
            <p:nvPr/>
          </p:nvSpPr>
          <p:spPr>
            <a:xfrm>
              <a:off x="4285595" y="2958785"/>
              <a:ext cx="2377966" cy="998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Triangulation of specific radar locations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AB1BEB-DD3A-A4A4-DC26-275AB61C8004}"/>
                </a:ext>
              </a:extLst>
            </p:cNvPr>
            <p:cNvSpPr/>
            <p:nvPr/>
          </p:nvSpPr>
          <p:spPr>
            <a:xfrm>
              <a:off x="7732990" y="2953896"/>
              <a:ext cx="2377966" cy="9987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Visualization of areas of likely radar locations to target interventions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D199DC-6505-A62C-03B1-552F0A8EF8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216166" y="3458148"/>
              <a:ext cx="1069429" cy="0"/>
            </a:xfrm>
            <a:prstGeom prst="straightConnector1">
              <a:avLst/>
            </a:prstGeom>
            <a:grpFill/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BC10E4-9987-E935-E088-355C5549FA90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6663561" y="3453259"/>
              <a:ext cx="1069429" cy="4889"/>
            </a:xfrm>
            <a:prstGeom prst="straightConnector1">
              <a:avLst/>
            </a:prstGeom>
            <a:grpFill/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760E6BB-3756-02DE-5387-EE0B6E7E1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0" t="25431" r="27299" b="19971"/>
          <a:stretch/>
        </p:blipFill>
        <p:spPr>
          <a:xfrm>
            <a:off x="1754981" y="4297423"/>
            <a:ext cx="1615967" cy="13271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B04269-F3F3-6921-0A12-3C812CB63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t="7765" r="17823" b="10523"/>
          <a:stretch/>
        </p:blipFill>
        <p:spPr>
          <a:xfrm>
            <a:off x="5248973" y="4297423"/>
            <a:ext cx="1694054" cy="13271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5F7EA6-1109-D01E-48BF-F8DB8DC8D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3" t="59954" r="37517" b="3229"/>
          <a:stretch/>
        </p:blipFill>
        <p:spPr>
          <a:xfrm>
            <a:off x="8844279" y="4297423"/>
            <a:ext cx="1569512" cy="13271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8B90E9-8BE4-3A94-9FA5-3A78B4DCCDFE}"/>
              </a:ext>
            </a:extLst>
          </p:cNvPr>
          <p:cNvSpPr txBox="1"/>
          <p:nvPr/>
        </p:nvSpPr>
        <p:spPr>
          <a:xfrm>
            <a:off x="838200" y="6168117"/>
            <a:ext cx="392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*: developed from scratch in Python.</a:t>
            </a:r>
          </a:p>
        </p:txBody>
      </p:sp>
    </p:spTree>
    <p:extLst>
      <p:ext uri="{BB962C8B-B14F-4D97-AF65-F5344CB8AC3E}">
        <p14:creationId xmlns:p14="http://schemas.microsoft.com/office/powerpoint/2010/main" val="9525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European Defense Tech Hackathon – Munich 2025</vt:lpstr>
      <vt:lpstr>The problem:</vt:lpstr>
      <vt:lpstr>The solution*: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Niehues-Jeuffroy</dc:creator>
  <cp:lastModifiedBy>Hector Niehues-Jeuffroy</cp:lastModifiedBy>
  <cp:revision>3</cp:revision>
  <dcterms:created xsi:type="dcterms:W3CDTF">2025-02-15T14:31:02Z</dcterms:created>
  <dcterms:modified xsi:type="dcterms:W3CDTF">2025-02-15T18:39:23Z</dcterms:modified>
</cp:coreProperties>
</file>