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03" autoAdjust="0"/>
  </p:normalViewPr>
  <p:slideViewPr>
    <p:cSldViewPr snapToGrid="0" snapToObjects="1">
      <p:cViewPr varScale="1">
        <p:scale>
          <a:sx n="112" d="100"/>
          <a:sy n="112" d="100"/>
        </p:scale>
        <p:origin x="-8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2A13-B827-044B-98DE-E4848866E012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1751-050D-8844-B9BF-545CE83D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6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2A13-B827-044B-98DE-E4848866E012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1751-050D-8844-B9BF-545CE83D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2A13-B827-044B-98DE-E4848866E012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1751-050D-8844-B9BF-545CE83D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7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2A13-B827-044B-98DE-E4848866E012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1751-050D-8844-B9BF-545CE83D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4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2A13-B827-044B-98DE-E4848866E012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1751-050D-8844-B9BF-545CE83D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21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2A13-B827-044B-98DE-E4848866E012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1751-050D-8844-B9BF-545CE83D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2A13-B827-044B-98DE-E4848866E012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1751-050D-8844-B9BF-545CE83D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9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2A13-B827-044B-98DE-E4848866E012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1751-050D-8844-B9BF-545CE83D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5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2A13-B827-044B-98DE-E4848866E012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1751-050D-8844-B9BF-545CE83D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7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2A13-B827-044B-98DE-E4848866E012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1751-050D-8844-B9BF-545CE83D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9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2A13-B827-044B-98DE-E4848866E012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1751-050D-8844-B9BF-545CE83D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8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100000">
              <a:srgbClr val="FFFF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62A13-B827-044B-98DE-E4848866E012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21751-050D-8844-B9BF-545CE83D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3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54476" y="430929"/>
            <a:ext cx="26081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Title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54476" y="1258765"/>
            <a:ext cx="2608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Description</a:t>
            </a:r>
          </a:p>
          <a:p>
            <a:pPr algn="ctr"/>
            <a:r>
              <a:rPr lang="en-US" dirty="0" smtClean="0"/>
              <a:t>…</a:t>
            </a:r>
          </a:p>
          <a:p>
            <a:pPr algn="ctr"/>
            <a:r>
              <a:rPr lang="en-US" dirty="0" smtClean="0"/>
              <a:t>…</a:t>
            </a:r>
          </a:p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80212" y="3191497"/>
            <a:ext cx="116798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Try It Out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80212" y="3761813"/>
            <a:ext cx="116798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74042" y="4638151"/>
            <a:ext cx="1768983" cy="1383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99945" y="4638151"/>
            <a:ext cx="1768983" cy="1383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72876" y="4638151"/>
            <a:ext cx="1768983" cy="1383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68928" y="6339185"/>
            <a:ext cx="339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(screenshots of creating a budget)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H="1" flipV="1">
            <a:off x="2868928" y="6021658"/>
            <a:ext cx="1695276" cy="3175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  <a:endCxn id="7" idx="2"/>
          </p:cNvCxnSpPr>
          <p:nvPr/>
        </p:nvCxnSpPr>
        <p:spPr>
          <a:xfrm flipH="1" flipV="1">
            <a:off x="4558534" y="6021658"/>
            <a:ext cx="5670" cy="3175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0"/>
          </p:cNvCxnSpPr>
          <p:nvPr/>
        </p:nvCxnSpPr>
        <p:spPr>
          <a:xfrm flipV="1">
            <a:off x="4564204" y="6021658"/>
            <a:ext cx="1808672" cy="3175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94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6460" y="238144"/>
            <a:ext cx="30163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Create Account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905059" y="1474229"/>
            <a:ext cx="20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59" y="2097941"/>
            <a:ext cx="20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59" y="2702199"/>
            <a:ext cx="20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59" y="3342142"/>
            <a:ext cx="20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Name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4437" y="3969082"/>
            <a:ext cx="201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</a:t>
            </a:r>
          </a:p>
        </p:txBody>
      </p:sp>
      <p:sp>
        <p:nvSpPr>
          <p:cNvPr id="8" name="Rectangle 7"/>
          <p:cNvSpPr/>
          <p:nvPr/>
        </p:nvSpPr>
        <p:spPr>
          <a:xfrm>
            <a:off x="4172987" y="1474229"/>
            <a:ext cx="3118400" cy="369332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72987" y="2097941"/>
            <a:ext cx="31184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72987" y="2702199"/>
            <a:ext cx="31184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72987" y="3342142"/>
            <a:ext cx="31184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72987" y="3969082"/>
            <a:ext cx="31184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778212" y="5179341"/>
            <a:ext cx="116798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48752" y="5179341"/>
            <a:ext cx="116798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180131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9745" y="374227"/>
            <a:ext cx="23813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Edit Account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905059" y="1474229"/>
            <a:ext cx="20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59" y="2097941"/>
            <a:ext cx="20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59" y="2702199"/>
            <a:ext cx="20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59" y="3342142"/>
            <a:ext cx="20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Name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4437" y="3969082"/>
            <a:ext cx="201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</a:t>
            </a:r>
          </a:p>
        </p:txBody>
      </p:sp>
      <p:sp>
        <p:nvSpPr>
          <p:cNvPr id="8" name="Rectangle 7"/>
          <p:cNvSpPr/>
          <p:nvPr/>
        </p:nvSpPr>
        <p:spPr>
          <a:xfrm>
            <a:off x="4172987" y="1474229"/>
            <a:ext cx="31184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72987" y="2097941"/>
            <a:ext cx="3118400" cy="369332"/>
          </a:xfrm>
          <a:prstGeom prst="rect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72987" y="2702199"/>
            <a:ext cx="31184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72987" y="3342142"/>
            <a:ext cx="31184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72987" y="3969082"/>
            <a:ext cx="31184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04004" y="5179341"/>
            <a:ext cx="148549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 Changes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89222" y="5179341"/>
            <a:ext cx="149399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72987" y="1474229"/>
            <a:ext cx="311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Can’t change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72987" y="2097941"/>
            <a:ext cx="311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Changed elsewhere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00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2129" y="430928"/>
            <a:ext cx="31750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Change Password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553531" y="1474229"/>
            <a:ext cx="244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Old Password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3531" y="2097941"/>
            <a:ext cx="244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New Password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3530" y="2702199"/>
            <a:ext cx="244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Re-enter New Password</a:t>
            </a:r>
          </a:p>
        </p:txBody>
      </p:sp>
      <p:sp>
        <p:nvSpPr>
          <p:cNvPr id="6" name="Rectangle 5"/>
          <p:cNvSpPr/>
          <p:nvPr/>
        </p:nvSpPr>
        <p:spPr>
          <a:xfrm>
            <a:off x="4172987" y="1474229"/>
            <a:ext cx="3118400" cy="369332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72987" y="2097941"/>
            <a:ext cx="31184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72987" y="2702199"/>
            <a:ext cx="31184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04004" y="3659781"/>
            <a:ext cx="148549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 Changes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9222" y="3659781"/>
            <a:ext cx="149399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390485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60</Words>
  <Application>Microsoft Macintosh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</dc:creator>
  <cp:lastModifiedBy>Spencer</cp:lastModifiedBy>
  <cp:revision>7</cp:revision>
  <dcterms:created xsi:type="dcterms:W3CDTF">2014-11-22T03:18:25Z</dcterms:created>
  <dcterms:modified xsi:type="dcterms:W3CDTF">2014-11-22T05:34:48Z</dcterms:modified>
</cp:coreProperties>
</file>