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8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0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6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3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1D60-080E-4289-8021-6CA244CEE6F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16E4-A5F2-41EF-A894-15359AAB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248" y="267510"/>
            <a:ext cx="8063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9930" y="267510"/>
            <a:ext cx="631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176" y="1156643"/>
            <a:ext cx="123559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one to one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53248" y="5548424"/>
            <a:ext cx="3657600" cy="5539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@</a:t>
            </a:r>
            <a:r>
              <a:rPr lang="en-US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ManyToMany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@</a:t>
            </a:r>
            <a:r>
              <a:rPr lang="en-US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JoinTable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3248" y="789860"/>
            <a:ext cx="1415714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tblUser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8153667" y="5548424"/>
            <a:ext cx="3657600" cy="5539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53667" y="5267465"/>
            <a:ext cx="1415714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tblRolde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755691" y="5267465"/>
            <a:ext cx="1415714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tblUser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2176" y="5640757"/>
            <a:ext cx="1520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many to many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069930" y="1066859"/>
            <a:ext cx="3657600" cy="55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US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OneToOne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US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JoinColumn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69930" y="789860"/>
            <a:ext cx="1415714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tblUserEmployer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53248" y="3307641"/>
            <a:ext cx="36576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@</a:t>
            </a:r>
            <a:r>
              <a:rPr lang="en-US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OneToMany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() </a:t>
            </a:r>
            <a:r>
              <a:rPr lang="en-US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UserAvatar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userAvatar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userAvatar</a:t>
            </a:r>
            <a:r>
              <a:rPr lang="en-US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cascade: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userAvatars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UserAvatar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53247" y="1066859"/>
            <a:ext cx="3776354" cy="5539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63296" y="3030641"/>
            <a:ext cx="1415714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tblUser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2176" y="3399974"/>
            <a:ext cx="13627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69929" y="3304350"/>
            <a:ext cx="3657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@</a:t>
            </a:r>
            <a:r>
              <a:rPr lang="en-US" sz="10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lang="en-US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@</a:t>
            </a:r>
            <a:r>
              <a:rPr lang="en-US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ManyToOne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userAvatars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9930" y="3032770"/>
            <a:ext cx="1415714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tblImage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68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134" y="796593"/>
            <a:ext cx="10008973" cy="17851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schema: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PrimaryGeneratedColumn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uuid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Column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unique: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nullable</a:t>
            </a:r>
            <a:r>
              <a:rPr lang="en-US" sz="1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Column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nullable</a:t>
            </a:r>
            <a:r>
              <a:rPr lang="en-US" sz="1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?: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10119" y="2164654"/>
            <a:ext cx="524503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653" y="2976067"/>
            <a:ext cx="10008973" cy="14773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schema: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'Employee'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PrimaryGeneratedColumn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bigint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OneToOne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JoinColumn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referencedColumnName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325" y="254962"/>
            <a:ext cx="1034257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 To One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8895" y="4044894"/>
            <a:ext cx="86433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4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325" y="1102483"/>
            <a:ext cx="9811264" cy="17851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schema: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'Country'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Country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PrimaryGeneratedColumn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bigint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unique: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nullable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@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OneToMany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(() =&gt; Province, province =&gt; 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province.countryId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provinces: Province[];  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27741" y="2525089"/>
            <a:ext cx="77938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Country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325" y="3502782"/>
            <a:ext cx="9811264" cy="1938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schema: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'Province'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Province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PrimaryGeneratedColumn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bigint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ManyToOne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Country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country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country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eager: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JoinColumn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countryId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referencedColumnName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countryId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nullable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  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27741" y="5069980"/>
            <a:ext cx="86433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Province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325" y="254962"/>
            <a:ext cx="1119217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 To Many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0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324" y="974284"/>
            <a:ext cx="9934833" cy="1938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schema: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PrimaryGeneratedColumn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uuid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unique: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nullable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ManyToMany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Role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JoinTable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roles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Role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325" y="254962"/>
            <a:ext cx="1204176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Many To Many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27741" y="2525089"/>
            <a:ext cx="524503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323" y="3485800"/>
            <a:ext cx="9934833" cy="13234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schema: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'ENUM'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'Role'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Role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BaseEntity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PrimaryGeneratedColumn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bigint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Column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7741" y="4431129"/>
            <a:ext cx="524503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Role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46" y="1170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@</a:t>
            </a:r>
            <a:r>
              <a:rPr lang="en-US" dirty="0" err="1"/>
              <a:t>OneToOne</a:t>
            </a:r>
            <a:r>
              <a:rPr lang="en-US" dirty="0"/>
              <a:t>(() =&gt; Image)</a:t>
            </a:r>
          </a:p>
          <a:p>
            <a:r>
              <a:rPr lang="en-US" dirty="0"/>
              <a:t>    @</a:t>
            </a:r>
            <a:r>
              <a:rPr lang="en-US" dirty="0" err="1"/>
              <a:t>JoinColumn</a:t>
            </a:r>
            <a:r>
              <a:rPr lang="en-US" dirty="0"/>
              <a:t>({name: '</a:t>
            </a:r>
            <a:r>
              <a:rPr lang="en-US" dirty="0" err="1"/>
              <a:t>wallpaperImageId</a:t>
            </a:r>
            <a:r>
              <a:rPr lang="en-US" dirty="0"/>
              <a:t>'})</a:t>
            </a:r>
          </a:p>
          <a:p>
            <a:r>
              <a:rPr lang="en-US" dirty="0"/>
              <a:t>    </a:t>
            </a:r>
            <a:r>
              <a:rPr lang="en-US" dirty="0" err="1"/>
              <a:t>wallpaperImage</a:t>
            </a:r>
            <a:r>
              <a:rPr lang="en-US" dirty="0"/>
              <a:t>: Image; </a:t>
            </a:r>
          </a:p>
        </p:txBody>
      </p:sp>
      <p:sp>
        <p:nvSpPr>
          <p:cNvPr id="2" name="Rectangle 1"/>
          <p:cNvSpPr/>
          <p:nvPr/>
        </p:nvSpPr>
        <p:spPr>
          <a:xfrm>
            <a:off x="572219" y="249435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https://typeorm.io/#/</a:t>
            </a:r>
          </a:p>
          <a:p>
            <a:r>
              <a:rPr lang="en-US" sz="1200" dirty="0"/>
              <a:t>https://typeorm.io/#/find-options</a:t>
            </a:r>
          </a:p>
          <a:p>
            <a:r>
              <a:rPr lang="en-US" sz="1200" dirty="0"/>
              <a:t>https://typeorm.io/#/working-with-entity-manager</a:t>
            </a:r>
          </a:p>
          <a:p>
            <a:r>
              <a:rPr lang="en-US" sz="1200" dirty="0"/>
              <a:t>https://github.com/typeorm/typeorm/blob/master/docs/select-query-builder.md</a:t>
            </a:r>
          </a:p>
          <a:p>
            <a:r>
              <a:rPr lang="en-US" sz="1200" dirty="0"/>
              <a:t>https://stackoverflow.com/questions/52100765/like-query-with-wildcard-in-typeorm-querybuilder</a:t>
            </a:r>
          </a:p>
          <a:p>
            <a:r>
              <a:rPr lang="en-US" sz="1200" dirty="0"/>
              <a:t>https://stackoverflow.com/questions/66693362/how-to-excute-raw-sql-query-on-nestjs-framework-using-typeorm</a:t>
            </a:r>
          </a:p>
          <a:p>
            <a:r>
              <a:rPr lang="en-US" sz="1200" dirty="0"/>
              <a:t>https://wanago.io/2019/01/21/typescript-express-tutorial-8-types-of-relationships-with-postgres-and-typeorm/</a:t>
            </a:r>
          </a:p>
          <a:p>
            <a:r>
              <a:rPr lang="en-US" sz="1200" dirty="0"/>
              <a:t>https://www.tutorialspoint.com/typeorm/typeorm_relations.htm</a:t>
            </a:r>
          </a:p>
          <a:p>
            <a:r>
              <a:rPr lang="en-US" sz="1200" dirty="0"/>
              <a:t>https://stackoverflow.com/questions/57647558/typeorm-query-entity-based-on-relation-property</a:t>
            </a:r>
          </a:p>
          <a:p>
            <a:r>
              <a:rPr lang="en-US" sz="1200" dirty="0"/>
              <a:t>https://stackoverflow.com/questions/44493554/does-typeorm-supports-raw-sql-queries-for-input-and-output</a:t>
            </a:r>
          </a:p>
          <a:p>
            <a:r>
              <a:rPr lang="en-US" sz="1200" dirty="0"/>
              <a:t>https://github.com/typeorm/typeorm/issues/5215</a:t>
            </a:r>
          </a:p>
        </p:txBody>
      </p:sp>
      <p:sp>
        <p:nvSpPr>
          <p:cNvPr id="3" name="Rectangle 2"/>
          <p:cNvSpPr/>
          <p:nvPr/>
        </p:nvSpPr>
        <p:spPr>
          <a:xfrm>
            <a:off x="4868562" y="1136474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z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enumCompanyActivityLocalizeRepository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select: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companyActivityId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languageId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where: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languageId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relations: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companyActivityId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     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9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1443841"/>
            <a:ext cx="118634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appPageLocalizeRepository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createQueryBuilder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pageLocalize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PageLocalize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PageLocalize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'new first name'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PageLocalize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pageId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 = 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pageId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pageId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andWhere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PageLocalize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languageId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 = 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languageId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languageId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returning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updateEntity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8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39276"/>
            <a:ext cx="2914403" cy="3708111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900" dirty="0"/>
              <a:t>import {</a:t>
            </a:r>
            <a:r>
              <a:rPr lang="en-US" sz="900" dirty="0" err="1"/>
              <a:t>getConnection</a:t>
            </a:r>
            <a:r>
              <a:rPr lang="en-US" sz="900" dirty="0"/>
              <a:t>} from "</a:t>
            </a:r>
            <a:r>
              <a:rPr lang="en-US" sz="900" dirty="0" err="1"/>
              <a:t>typeorm</a:t>
            </a:r>
            <a:r>
              <a:rPr lang="en-US" sz="900" dirty="0"/>
              <a:t>";</a:t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await </a:t>
            </a:r>
            <a:r>
              <a:rPr lang="en-US" sz="900" dirty="0" err="1"/>
              <a:t>getConnection</a:t>
            </a:r>
            <a:r>
              <a:rPr lang="en-US" sz="900" dirty="0"/>
              <a:t>()</a:t>
            </a:r>
            <a:br>
              <a:rPr lang="en-US" sz="900" dirty="0"/>
            </a:br>
            <a:r>
              <a:rPr lang="en-US" sz="900" dirty="0"/>
              <a:t>    .</a:t>
            </a:r>
            <a:r>
              <a:rPr lang="en-US" sz="900" dirty="0" err="1"/>
              <a:t>createQueryBuilder</a:t>
            </a:r>
            <a:r>
              <a:rPr lang="en-US" sz="900" dirty="0"/>
              <a:t>()</a:t>
            </a:r>
            <a:br>
              <a:rPr lang="en-US" sz="900" dirty="0"/>
            </a:br>
            <a:r>
              <a:rPr lang="en-US" sz="900" dirty="0"/>
              <a:t>    .insert()</a:t>
            </a:r>
            <a:br>
              <a:rPr lang="en-US" sz="900" dirty="0"/>
            </a:br>
            <a:r>
              <a:rPr lang="en-US" sz="900" dirty="0"/>
              <a:t>    .into(User)</a:t>
            </a:r>
            <a:br>
              <a:rPr lang="en-US" sz="900" dirty="0"/>
            </a:br>
            <a:r>
              <a:rPr lang="en-US" sz="900" dirty="0"/>
              <a:t>    .values([</a:t>
            </a:r>
            <a:br>
              <a:rPr lang="en-US" sz="900" dirty="0"/>
            </a:br>
            <a:r>
              <a:rPr lang="en-US" sz="900" dirty="0"/>
              <a:t>        { </a:t>
            </a:r>
            <a:r>
              <a:rPr lang="en-US" sz="900" dirty="0" err="1"/>
              <a:t>firstName</a:t>
            </a:r>
            <a:r>
              <a:rPr lang="en-US" sz="900" dirty="0"/>
              <a:t>: "Timber", </a:t>
            </a:r>
            <a:r>
              <a:rPr lang="en-US" sz="900" dirty="0" err="1"/>
              <a:t>lastName</a:t>
            </a:r>
            <a:r>
              <a:rPr lang="en-US" sz="900" dirty="0"/>
              <a:t>: "Saw" }, </a:t>
            </a:r>
            <a:br>
              <a:rPr lang="en-US" sz="900" dirty="0"/>
            </a:br>
            <a:r>
              <a:rPr lang="en-US" sz="900" dirty="0"/>
              <a:t>        { </a:t>
            </a:r>
            <a:r>
              <a:rPr lang="en-US" sz="900" dirty="0" err="1"/>
              <a:t>firstName</a:t>
            </a:r>
            <a:r>
              <a:rPr lang="en-US" sz="900" dirty="0"/>
              <a:t>: "Phantom", </a:t>
            </a:r>
            <a:r>
              <a:rPr lang="en-US" sz="900" dirty="0" err="1"/>
              <a:t>lastName</a:t>
            </a:r>
            <a:r>
              <a:rPr lang="en-US" sz="900" dirty="0"/>
              <a:t>: "Lancer" }</a:t>
            </a:r>
            <a:br>
              <a:rPr lang="en-US" sz="900" dirty="0"/>
            </a:br>
            <a:r>
              <a:rPr lang="en-US" sz="900" dirty="0"/>
              <a:t>     ])</a:t>
            </a:r>
            <a:br>
              <a:rPr lang="en-US" sz="900" dirty="0"/>
            </a:br>
            <a:r>
              <a:rPr lang="en-US" sz="900" dirty="0"/>
              <a:t>    .execute</a:t>
            </a:r>
            <a:r>
              <a:rPr lang="en-US" sz="900" dirty="0" smtClean="0"/>
              <a:t>();</a:t>
            </a:r>
            <a:br>
              <a:rPr lang="en-US" sz="900" dirty="0" smtClean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-------</a:t>
            </a:r>
            <a:br>
              <a:rPr lang="en-US" sz="900" dirty="0" smtClean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import {</a:t>
            </a:r>
            <a:r>
              <a:rPr lang="en-US" sz="900" dirty="0" err="1"/>
              <a:t>getConnection</a:t>
            </a:r>
            <a:r>
              <a:rPr lang="en-US" sz="900" dirty="0"/>
              <a:t>} from "</a:t>
            </a:r>
            <a:r>
              <a:rPr lang="en-US" sz="900" dirty="0" err="1"/>
              <a:t>typeorm</a:t>
            </a:r>
            <a:r>
              <a:rPr lang="en-US" sz="900" dirty="0"/>
              <a:t>";</a:t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await </a:t>
            </a:r>
            <a:r>
              <a:rPr lang="en-US" sz="900" dirty="0" err="1"/>
              <a:t>getConnection</a:t>
            </a:r>
            <a:r>
              <a:rPr lang="en-US" sz="900" dirty="0"/>
              <a:t>()</a:t>
            </a:r>
            <a:br>
              <a:rPr lang="en-US" sz="900" dirty="0"/>
            </a:br>
            <a:r>
              <a:rPr lang="en-US" sz="900" dirty="0"/>
              <a:t>    .</a:t>
            </a:r>
            <a:r>
              <a:rPr lang="en-US" sz="900" dirty="0" err="1"/>
              <a:t>createQueryBuilder</a:t>
            </a:r>
            <a:r>
              <a:rPr lang="en-US" sz="900" dirty="0"/>
              <a:t>()</a:t>
            </a:r>
            <a:br>
              <a:rPr lang="en-US" sz="900" dirty="0"/>
            </a:br>
            <a:r>
              <a:rPr lang="en-US" sz="900" dirty="0"/>
              <a:t>    .insert()</a:t>
            </a:r>
            <a:br>
              <a:rPr lang="en-US" sz="900" dirty="0"/>
            </a:br>
            <a:r>
              <a:rPr lang="en-US" sz="900" dirty="0"/>
              <a:t>    .into(User)</a:t>
            </a:r>
            <a:br>
              <a:rPr lang="en-US" sz="900" dirty="0"/>
            </a:br>
            <a:r>
              <a:rPr lang="en-US" sz="900" dirty="0"/>
              <a:t>    .values({ </a:t>
            </a:r>
            <a:br>
              <a:rPr lang="en-US" sz="900" dirty="0"/>
            </a:br>
            <a:r>
              <a:rPr lang="en-US" sz="900" dirty="0"/>
              <a:t>        </a:t>
            </a:r>
            <a:r>
              <a:rPr lang="en-US" sz="900" dirty="0" err="1"/>
              <a:t>firstName</a:t>
            </a:r>
            <a:r>
              <a:rPr lang="en-US" sz="900" dirty="0"/>
              <a:t>: "Timber", </a:t>
            </a:r>
            <a:br>
              <a:rPr lang="en-US" sz="900" dirty="0"/>
            </a:br>
            <a:r>
              <a:rPr lang="en-US" sz="900" dirty="0"/>
              <a:t>        </a:t>
            </a:r>
            <a:r>
              <a:rPr lang="en-US" sz="900" dirty="0" err="1"/>
              <a:t>lastName</a:t>
            </a:r>
            <a:r>
              <a:rPr lang="en-US" sz="900" dirty="0"/>
              <a:t>: () =&gt; "CONCAT('S', 'A', 'W')"</a:t>
            </a:r>
            <a:br>
              <a:rPr lang="en-US" sz="900" dirty="0"/>
            </a:br>
            <a:r>
              <a:rPr lang="en-US" sz="900" dirty="0"/>
              <a:t>    })</a:t>
            </a:r>
            <a:br>
              <a:rPr lang="en-US" sz="900" dirty="0"/>
            </a:br>
            <a:r>
              <a:rPr lang="en-US" sz="900" dirty="0"/>
              <a:t>    .execute();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23521" y="139276"/>
            <a:ext cx="4137561" cy="28592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 // reset </a:t>
            </a:r>
            <a:r>
              <a:rPr lang="en-US" sz="900" dirty="0" err="1">
                <a:solidFill>
                  <a:schemeClr val="bg1"/>
                </a:solidFill>
              </a:rPr>
              <a:t>educationBackground</a:t>
            </a:r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  await </a:t>
            </a:r>
            <a:r>
              <a:rPr lang="en-US" sz="900" dirty="0" err="1">
                <a:solidFill>
                  <a:schemeClr val="bg1"/>
                </a:solidFill>
              </a:rPr>
              <a:t>this.userUserRepository.createQueryBuilder</a:t>
            </a:r>
            <a:r>
              <a:rPr lang="en-US" sz="900" dirty="0">
                <a:solidFill>
                  <a:schemeClr val="bg1"/>
                </a:solidFill>
              </a:rPr>
              <a:t>('</a:t>
            </a:r>
            <a:r>
              <a:rPr lang="en-US" sz="900" dirty="0" err="1">
                <a:solidFill>
                  <a:schemeClr val="bg1"/>
                </a:solidFill>
              </a:rPr>
              <a:t>educationBackground</a:t>
            </a:r>
            <a:r>
              <a:rPr lang="en-US" sz="900" dirty="0">
                <a:solidFill>
                  <a:schemeClr val="bg1"/>
                </a:solidFill>
              </a:rPr>
              <a:t>')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.delete()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.from(</a:t>
            </a:r>
            <a:r>
              <a:rPr lang="en-US" sz="900" dirty="0" err="1">
                <a:solidFill>
                  <a:schemeClr val="bg1"/>
                </a:solidFill>
              </a:rPr>
              <a:t>EducationBackground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.where("</a:t>
            </a:r>
            <a:r>
              <a:rPr lang="en-US" sz="900" dirty="0" err="1">
                <a:solidFill>
                  <a:schemeClr val="bg1"/>
                </a:solidFill>
              </a:rPr>
              <a:t>userId</a:t>
            </a:r>
            <a:r>
              <a:rPr lang="en-US" sz="900" dirty="0">
                <a:solidFill>
                  <a:schemeClr val="bg1"/>
                </a:solidFill>
              </a:rPr>
              <a:t> = :</a:t>
            </a:r>
            <a:r>
              <a:rPr lang="en-US" sz="900" dirty="0" err="1">
                <a:solidFill>
                  <a:schemeClr val="bg1"/>
                </a:solidFill>
              </a:rPr>
              <a:t>userId</a:t>
            </a:r>
            <a:r>
              <a:rPr lang="en-US" sz="900" dirty="0">
                <a:solidFill>
                  <a:schemeClr val="bg1"/>
                </a:solidFill>
              </a:rPr>
              <a:t>", { </a:t>
            </a:r>
            <a:r>
              <a:rPr lang="en-US" sz="900" dirty="0" err="1">
                <a:solidFill>
                  <a:schemeClr val="bg1"/>
                </a:solidFill>
              </a:rPr>
              <a:t>userId</a:t>
            </a:r>
            <a:r>
              <a:rPr lang="en-US" sz="900" dirty="0">
                <a:solidFill>
                  <a:schemeClr val="bg1"/>
                </a:solidFill>
              </a:rPr>
              <a:t>: </a:t>
            </a:r>
            <a:r>
              <a:rPr lang="en-US" sz="900" dirty="0" err="1">
                <a:solidFill>
                  <a:schemeClr val="bg1"/>
                </a:solidFill>
              </a:rPr>
              <a:t>tokenInfo.userId</a:t>
            </a:r>
            <a:r>
              <a:rPr lang="en-US" sz="900" dirty="0">
                <a:solidFill>
                  <a:schemeClr val="bg1"/>
                </a:solidFill>
              </a:rPr>
              <a:t> })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.execute();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</a:t>
            </a:r>
            <a:r>
              <a:rPr lang="en-US" sz="900" dirty="0" err="1">
                <a:solidFill>
                  <a:schemeClr val="bg1"/>
                </a:solidFill>
              </a:rPr>
              <a:t>user.educationBackgrounds.map</a:t>
            </a:r>
            <a:r>
              <a:rPr lang="en-US" sz="900" dirty="0">
                <a:solidFill>
                  <a:schemeClr val="bg1"/>
                </a:solidFill>
              </a:rPr>
              <a:t>(</a:t>
            </a:r>
            <a:r>
              <a:rPr lang="en-US" sz="900" dirty="0" err="1">
                <a:solidFill>
                  <a:schemeClr val="bg1"/>
                </a:solidFill>
              </a:rPr>
              <a:t>eb</a:t>
            </a:r>
            <a:r>
              <a:rPr lang="en-US" sz="900" dirty="0">
                <a:solidFill>
                  <a:schemeClr val="bg1"/>
                </a:solidFill>
              </a:rPr>
              <a:t> =&gt; 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delete eb.id;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</a:t>
            </a:r>
            <a:r>
              <a:rPr lang="en-US" sz="900" dirty="0" err="1">
                <a:solidFill>
                  <a:schemeClr val="bg1"/>
                </a:solidFill>
              </a:rPr>
              <a:t>eb.userId</a:t>
            </a:r>
            <a:r>
              <a:rPr lang="en-US" sz="900" dirty="0">
                <a:solidFill>
                  <a:schemeClr val="bg1"/>
                </a:solidFill>
              </a:rPr>
              <a:t> = </a:t>
            </a:r>
            <a:r>
              <a:rPr lang="en-US" sz="900" dirty="0" err="1">
                <a:solidFill>
                  <a:schemeClr val="bg1"/>
                </a:solidFill>
              </a:rPr>
              <a:t>tokenInfo.userId</a:t>
            </a:r>
            <a:r>
              <a:rPr lang="en-US" sz="900" dirty="0">
                <a:solidFill>
                  <a:schemeClr val="bg1"/>
                </a:solidFill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return </a:t>
            </a:r>
            <a:r>
              <a:rPr lang="en-US" sz="900" dirty="0" err="1">
                <a:solidFill>
                  <a:schemeClr val="bg1"/>
                </a:solidFill>
              </a:rPr>
              <a:t>eb</a:t>
            </a:r>
            <a:r>
              <a:rPr lang="en-US" sz="900" dirty="0">
                <a:solidFill>
                  <a:schemeClr val="bg1"/>
                </a:solidFill>
              </a:rPr>
              <a:t>;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});      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await </a:t>
            </a:r>
            <a:r>
              <a:rPr lang="en-US" sz="900" dirty="0" err="1">
                <a:solidFill>
                  <a:schemeClr val="bg1"/>
                </a:solidFill>
              </a:rPr>
              <a:t>this.userUserRepository.createQueryBuilder</a:t>
            </a:r>
            <a:r>
              <a:rPr lang="en-US" sz="900" dirty="0">
                <a:solidFill>
                  <a:schemeClr val="bg1"/>
                </a:solidFill>
              </a:rPr>
              <a:t>('</a:t>
            </a:r>
            <a:r>
              <a:rPr lang="en-US" sz="900" dirty="0" err="1">
                <a:solidFill>
                  <a:schemeClr val="bg1"/>
                </a:solidFill>
              </a:rPr>
              <a:t>educationBackground</a:t>
            </a:r>
            <a:r>
              <a:rPr lang="en-US" sz="900" dirty="0">
                <a:solidFill>
                  <a:schemeClr val="bg1"/>
                </a:solidFill>
              </a:rPr>
              <a:t>')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.insert()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.into(</a:t>
            </a:r>
            <a:r>
              <a:rPr lang="en-US" sz="900" dirty="0" err="1">
                <a:solidFill>
                  <a:schemeClr val="bg1"/>
                </a:solidFill>
              </a:rPr>
              <a:t>EducationBackground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.values(</a:t>
            </a:r>
            <a:r>
              <a:rPr lang="en-US" sz="900" dirty="0" err="1">
                <a:solidFill>
                  <a:schemeClr val="bg1"/>
                </a:solidFill>
              </a:rPr>
              <a:t>user.educationBackgrounds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.execute();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96561" y="139275"/>
            <a:ext cx="3084616" cy="37081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import {</a:t>
            </a:r>
            <a:r>
              <a:rPr lang="en-US" sz="900" dirty="0" err="1">
                <a:solidFill>
                  <a:schemeClr val="bg1"/>
                </a:solidFill>
              </a:rPr>
              <a:t>getConnection</a:t>
            </a:r>
            <a:r>
              <a:rPr lang="en-US" sz="900" dirty="0">
                <a:solidFill>
                  <a:schemeClr val="bg1"/>
                </a:solidFill>
              </a:rPr>
              <a:t>} from "</a:t>
            </a:r>
            <a:r>
              <a:rPr lang="en-US" sz="900" dirty="0" err="1">
                <a:solidFill>
                  <a:schemeClr val="bg1"/>
                </a:solidFill>
              </a:rPr>
              <a:t>typeorm</a:t>
            </a:r>
            <a:r>
              <a:rPr lang="en-US" sz="900" dirty="0">
                <a:solidFill>
                  <a:schemeClr val="bg1"/>
                </a:solidFill>
              </a:rPr>
              <a:t>";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await </a:t>
            </a:r>
            <a:r>
              <a:rPr lang="en-US" sz="900" dirty="0" err="1">
                <a:solidFill>
                  <a:schemeClr val="bg1"/>
                </a:solidFill>
              </a:rPr>
              <a:t>getConnection</a:t>
            </a:r>
            <a:r>
              <a:rPr lang="en-US" sz="900" dirty="0">
                <a:solidFill>
                  <a:schemeClr val="bg1"/>
                </a:solidFill>
              </a:rPr>
              <a:t>()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.</a:t>
            </a:r>
            <a:r>
              <a:rPr lang="en-US" sz="900" dirty="0" err="1">
                <a:solidFill>
                  <a:schemeClr val="bg1"/>
                </a:solidFill>
              </a:rPr>
              <a:t>createQueryBuilder</a:t>
            </a:r>
            <a:r>
              <a:rPr lang="en-US" sz="900" dirty="0">
                <a:solidFill>
                  <a:schemeClr val="bg1"/>
                </a:solidFill>
              </a:rPr>
              <a:t>()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.update(User)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.set({ </a:t>
            </a:r>
            <a:r>
              <a:rPr lang="en-US" sz="900" dirty="0" err="1">
                <a:solidFill>
                  <a:schemeClr val="bg1"/>
                </a:solidFill>
              </a:rPr>
              <a:t>firstName</a:t>
            </a:r>
            <a:r>
              <a:rPr lang="en-US" sz="900" dirty="0">
                <a:solidFill>
                  <a:schemeClr val="bg1"/>
                </a:solidFill>
              </a:rPr>
              <a:t>: "Timber", </a:t>
            </a:r>
            <a:r>
              <a:rPr lang="en-US" sz="900" dirty="0" err="1">
                <a:solidFill>
                  <a:schemeClr val="bg1"/>
                </a:solidFill>
              </a:rPr>
              <a:t>lastName</a:t>
            </a:r>
            <a:r>
              <a:rPr lang="en-US" sz="900" dirty="0">
                <a:solidFill>
                  <a:schemeClr val="bg1"/>
                </a:solidFill>
              </a:rPr>
              <a:t>: "Saw" })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.where("id = :id", { id: 1 })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.execute();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23521" y="3332203"/>
            <a:ext cx="4137561" cy="28338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 let x  = await </a:t>
            </a:r>
            <a:r>
              <a:rPr lang="en-US" sz="900" dirty="0" err="1">
                <a:solidFill>
                  <a:schemeClr val="bg1"/>
                </a:solidFill>
              </a:rPr>
              <a:t>this.adRequestNoteRepository.createQueryBuilder</a:t>
            </a:r>
            <a:r>
              <a:rPr lang="en-US" sz="900" dirty="0">
                <a:solidFill>
                  <a:schemeClr val="bg1"/>
                </a:solidFill>
              </a:rPr>
              <a:t>('</a:t>
            </a:r>
            <a:r>
              <a:rPr lang="en-US" sz="900" dirty="0" err="1">
                <a:solidFill>
                  <a:schemeClr val="bg1"/>
                </a:solidFill>
              </a:rPr>
              <a:t>requestNote</a:t>
            </a:r>
            <a:r>
              <a:rPr lang="en-US" sz="900" dirty="0">
                <a:solidFill>
                  <a:schemeClr val="bg1"/>
                </a:solidFill>
              </a:rPr>
              <a:t>')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.insert()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.into(</a:t>
            </a:r>
            <a:r>
              <a:rPr lang="en-US" sz="900" dirty="0" err="1">
                <a:solidFill>
                  <a:schemeClr val="bg1"/>
                </a:solidFill>
              </a:rPr>
              <a:t>RequestNote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.values(</a:t>
            </a:r>
            <a:r>
              <a:rPr lang="en-US" sz="900" dirty="0" err="1">
                <a:solidFill>
                  <a:schemeClr val="bg1"/>
                </a:solidFill>
              </a:rPr>
              <a:t>updateRequestNoteRQ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.returning("*")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.execute</a:t>
            </a:r>
            <a:r>
              <a:rPr lang="en-US" sz="900" dirty="0" smtClean="0">
                <a:solidFill>
                  <a:schemeClr val="bg1"/>
                </a:solidFill>
              </a:rPr>
              <a:t>();</a:t>
            </a:r>
          </a:p>
          <a:p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let x  = await </a:t>
            </a:r>
            <a:r>
              <a:rPr lang="en-US" sz="900" dirty="0" err="1">
                <a:solidFill>
                  <a:schemeClr val="bg1"/>
                </a:solidFill>
              </a:rPr>
              <a:t>this.adRequestNoteRepository.createQueryBuilder</a:t>
            </a:r>
            <a:r>
              <a:rPr lang="en-US" sz="900" dirty="0">
                <a:solidFill>
                  <a:schemeClr val="bg1"/>
                </a:solidFill>
              </a:rPr>
              <a:t>('</a:t>
            </a:r>
            <a:r>
              <a:rPr lang="en-US" sz="900" dirty="0" err="1">
                <a:solidFill>
                  <a:schemeClr val="bg1"/>
                </a:solidFill>
              </a:rPr>
              <a:t>requestNote</a:t>
            </a:r>
            <a:r>
              <a:rPr lang="en-US" sz="900" dirty="0">
                <a:solidFill>
                  <a:schemeClr val="bg1"/>
                </a:solidFill>
              </a:rPr>
              <a:t>')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.insert()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.into(</a:t>
            </a:r>
            <a:r>
              <a:rPr lang="en-US" sz="900" dirty="0" err="1">
                <a:solidFill>
                  <a:schemeClr val="bg1"/>
                </a:solidFill>
              </a:rPr>
              <a:t>RequestNote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.values(</a:t>
            </a:r>
            <a:r>
              <a:rPr lang="en-US" sz="900" dirty="0" err="1">
                <a:solidFill>
                  <a:schemeClr val="bg1"/>
                </a:solidFill>
              </a:rPr>
              <a:t>updateRequestNoteRQ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.returning</a:t>
            </a:r>
            <a:r>
              <a:rPr lang="en-US" sz="900" dirty="0" smtClean="0">
                <a:solidFill>
                  <a:schemeClr val="bg1"/>
                </a:solidFill>
              </a:rPr>
              <a:t>(“id")</a:t>
            </a:r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        .execute</a:t>
            </a:r>
            <a:r>
              <a:rPr lang="en-US" sz="900" dirty="0" smtClean="0">
                <a:solidFill>
                  <a:schemeClr val="bg1"/>
                </a:solidFill>
              </a:rPr>
              <a:t>();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let x  = await </a:t>
            </a:r>
            <a:r>
              <a:rPr lang="en-US" sz="900" dirty="0" err="1">
                <a:solidFill>
                  <a:schemeClr val="bg1"/>
                </a:solidFill>
              </a:rPr>
              <a:t>this.adRequestNoteRepository.createQueryBuilder</a:t>
            </a:r>
            <a:r>
              <a:rPr lang="en-US" sz="900" dirty="0">
                <a:solidFill>
                  <a:schemeClr val="bg1"/>
                </a:solidFill>
              </a:rPr>
              <a:t>('</a:t>
            </a:r>
            <a:r>
              <a:rPr lang="en-US" sz="900" dirty="0" err="1">
                <a:solidFill>
                  <a:schemeClr val="bg1"/>
                </a:solidFill>
              </a:rPr>
              <a:t>requestNote</a:t>
            </a:r>
            <a:r>
              <a:rPr lang="en-US" sz="900" dirty="0">
                <a:solidFill>
                  <a:schemeClr val="bg1"/>
                </a:solidFill>
              </a:rPr>
              <a:t>')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.insert()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.into(</a:t>
            </a:r>
            <a:r>
              <a:rPr lang="en-US" sz="900" dirty="0" err="1">
                <a:solidFill>
                  <a:schemeClr val="bg1"/>
                </a:solidFill>
              </a:rPr>
              <a:t>RequestNote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.values(</a:t>
            </a:r>
            <a:r>
              <a:rPr lang="en-US" sz="900" dirty="0" err="1">
                <a:solidFill>
                  <a:schemeClr val="bg1"/>
                </a:solidFill>
              </a:rPr>
              <a:t>updateRequestNoteRQ</a:t>
            </a:r>
            <a:r>
              <a:rPr lang="en-US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.returning</a:t>
            </a:r>
            <a:r>
              <a:rPr lang="en-US" sz="900" dirty="0" smtClean="0">
                <a:solidFill>
                  <a:schemeClr val="bg1"/>
                </a:solidFill>
              </a:rPr>
              <a:t>([“id”, “name”])</a:t>
            </a:r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        .execute</a:t>
            </a:r>
            <a:r>
              <a:rPr lang="en-US" sz="900" dirty="0" smtClean="0">
                <a:solidFill>
                  <a:schemeClr val="bg1"/>
                </a:solidFill>
              </a:rPr>
              <a:t>();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1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1390</Words>
  <Application>Microsoft Office PowerPoint</Application>
  <PresentationFormat>Widescreen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{getConnection} from "typeorm";  await getConnection()     .createQueryBuilder()     .insert()     .into(User)     .values([         { firstName: "Timber", lastName: "Saw" },          { firstName: "Phantom", lastName: "Lancer" }      ])     .execute();   -------   import {getConnection} from "typeorm";  await getConnection()     .createQueryBuilder()     .insert()     .into(User)     .values({          firstName: "Timber",          lastName: () =&gt; "CONCAT('S', 'A', 'W')"     })     .execute();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Elite</dc:creator>
  <cp:lastModifiedBy>Elite</cp:lastModifiedBy>
  <cp:revision>16</cp:revision>
  <dcterms:created xsi:type="dcterms:W3CDTF">2021-06-16T07:47:10Z</dcterms:created>
  <dcterms:modified xsi:type="dcterms:W3CDTF">2021-10-20T08:22:57Z</dcterms:modified>
</cp:coreProperties>
</file>