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82ED-FA41-4308-9528-5F23ECE013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8BF2-3584-4D27-A78B-9E008A80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vancloud.com/en" TargetMode="External"/><Relationship Id="rId2" Type="http://schemas.openxmlformats.org/officeDocument/2006/relationships/hyperlink" Target="https://www.cloudfla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ibi.elit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462749"/>
            <a:ext cx="2765181" cy="1754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 IP: 37.235.24.53:44</a:t>
            </a:r>
          </a:p>
          <a:p>
            <a:r>
              <a:rPr lang="en-US" dirty="0" smtClean="0"/>
              <a:t>Local IP: 100.100.100.11:22</a:t>
            </a:r>
          </a:p>
          <a:p>
            <a:r>
              <a:rPr lang="en-US" dirty="0" smtClean="0"/>
              <a:t>UN: </a:t>
            </a:r>
            <a:r>
              <a:rPr lang="en-US" dirty="0" err="1" smtClean="0"/>
              <a:t>adibi</a:t>
            </a:r>
            <a:r>
              <a:rPr lang="en-US" dirty="0" smtClean="0"/>
              <a:t> | root</a:t>
            </a:r>
            <a:endParaRPr lang="en-US" dirty="0" smtClean="0"/>
          </a:p>
          <a:p>
            <a:r>
              <a:rPr lang="en-US" dirty="0" smtClean="0"/>
              <a:t>PW: </a:t>
            </a:r>
            <a:r>
              <a:rPr lang="en-US" dirty="0" smtClean="0"/>
              <a:t>Adibi.2030</a:t>
            </a:r>
          </a:p>
          <a:p>
            <a:endParaRPr lang="en-US" dirty="0"/>
          </a:p>
          <a:p>
            <a:r>
              <a:rPr lang="en-US" dirty="0" smtClean="0"/>
              <a:t>GUI: </a:t>
            </a:r>
            <a:r>
              <a:rPr lang="en-US" dirty="0" err="1" smtClean="0"/>
              <a:t>username:elite</a:t>
            </a:r>
            <a:r>
              <a:rPr lang="en-US" dirty="0" smtClean="0"/>
              <a:t>/</a:t>
            </a:r>
            <a:r>
              <a:rPr lang="en-US" smtClean="0"/>
              <a:t>pw:Ad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91613" y="278083"/>
            <a:ext cx="161775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Declare valid 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1613" y="739035"/>
            <a:ext cx="5697585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 and name server record management</a:t>
            </a:r>
          </a:p>
          <a:p>
            <a:r>
              <a:rPr lang="en-US" dirty="0" smtClean="0"/>
              <a:t>Declare valid </a:t>
            </a:r>
            <a:r>
              <a:rPr lang="en-US" dirty="0" err="1" smtClean="0"/>
              <a:t>ip</a:t>
            </a:r>
            <a:r>
              <a:rPr lang="en-US" dirty="0" smtClean="0"/>
              <a:t> with site name</a:t>
            </a:r>
          </a:p>
          <a:p>
            <a:endParaRPr lang="en-US" dirty="0"/>
          </a:p>
          <a:p>
            <a:r>
              <a:rPr lang="en-US" dirty="0" smtClean="0"/>
              <a:t>Internal: host management like direct admin, </a:t>
            </a:r>
            <a:r>
              <a:rPr lang="en-US" dirty="0" err="1" smtClean="0"/>
              <a:t>Cpanel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or configure with </a:t>
            </a:r>
            <a:r>
              <a:rPr lang="en-US" dirty="0" err="1" smtClean="0"/>
              <a:t>os</a:t>
            </a:r>
            <a:r>
              <a:rPr lang="en-US" dirty="0" smtClean="0"/>
              <a:t> like windows server, Ubuntu, centos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614" y="2928078"/>
            <a:ext cx="264097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Need a console to login</a:t>
            </a:r>
            <a:endParaRPr lang="en-US" dirty="0"/>
          </a:p>
          <a:p>
            <a:r>
              <a:rPr lang="en-US" dirty="0" smtClean="0"/>
              <a:t>Like: command line, </a:t>
            </a:r>
            <a:r>
              <a:rPr lang="en-US" dirty="0" err="1" smtClean="0"/>
              <a:t>xshell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76318" y="2696661"/>
            <a:ext cx="201529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ssh</a:t>
            </a:r>
            <a:r>
              <a:rPr lang="en-US" dirty="0" smtClean="0"/>
              <a:t> not activated: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14" y="3619990"/>
            <a:ext cx="3490764" cy="1754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un@ip|website</a:t>
            </a:r>
            <a:endParaRPr lang="en-US" dirty="0" smtClean="0"/>
          </a:p>
          <a:p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err="1" smtClean="0"/>
              <a:t>ssh</a:t>
            </a:r>
            <a:r>
              <a:rPr lang="en-US" dirty="0" smtClean="0"/>
              <a:t> &lt;un&gt;@&lt;</a:t>
            </a:r>
            <a:r>
              <a:rPr lang="en-US" dirty="0" err="1" smtClean="0"/>
              <a:t>ip|website</a:t>
            </a:r>
            <a:r>
              <a:rPr lang="en-US" dirty="0" smtClean="0"/>
              <a:t>&gt;  –p &lt;port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To reset token: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ssh-keygen</a:t>
            </a:r>
            <a:r>
              <a:rPr lang="en-US" dirty="0"/>
              <a:t> -R 100.100.100.11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614" y="5419897"/>
            <a:ext cx="342972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Diffrence</a:t>
            </a:r>
            <a:r>
              <a:rPr lang="en-US" dirty="0" smtClean="0"/>
              <a:t> between root and admin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sudo</a:t>
            </a:r>
            <a:r>
              <a:rPr lang="en-US" dirty="0" smtClean="0"/>
              <a:t> or </a:t>
            </a:r>
            <a:r>
              <a:rPr lang="en-US" dirty="0" err="1" smtClean="0"/>
              <a:t>sudo</a:t>
            </a:r>
            <a:r>
              <a:rPr lang="en-US" dirty="0" smtClean="0"/>
              <a:t> –s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614" y="6100282"/>
            <a:ext cx="2044278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Systemctl</a:t>
            </a:r>
            <a:endParaRPr lang="en-US" dirty="0" smtClean="0"/>
          </a:p>
          <a:p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6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48" y="283780"/>
            <a:ext cx="413453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account in </a:t>
            </a:r>
            <a:r>
              <a:rPr lang="en-US" dirty="0" err="1" smtClean="0"/>
              <a:t>abr</a:t>
            </a:r>
            <a:r>
              <a:rPr lang="en-US" dirty="0" smtClean="0"/>
              <a:t> </a:t>
            </a:r>
            <a:r>
              <a:rPr lang="en-US" dirty="0" err="1" smtClean="0"/>
              <a:t>arvan</a:t>
            </a:r>
            <a:r>
              <a:rPr lang="en-US" dirty="0" smtClean="0"/>
              <a:t> or cloud flare:</a:t>
            </a:r>
          </a:p>
          <a:p>
            <a:r>
              <a:rPr lang="en-US" dirty="0">
                <a:hlinkClick r:id="rId2"/>
              </a:rPr>
              <a:t>https://www.cloudflare.com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https://www.arvancloud.com/en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88932" y="669299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4787E"/>
                </a:solidFill>
                <a:latin typeface="-apple-system"/>
                <a:hlinkClick r:id="rId4"/>
              </a:rPr>
              <a:t>adibi.elite@gmail.com</a:t>
            </a:r>
            <a:r>
              <a:rPr lang="en-US" b="1" dirty="0" smtClean="0">
                <a:solidFill>
                  <a:srgbClr val="74787E"/>
                </a:solidFill>
                <a:latin typeface="-apple-system"/>
              </a:rPr>
              <a:t/>
            </a:r>
            <a:br>
              <a:rPr lang="en-US" b="1" dirty="0" smtClean="0">
                <a:solidFill>
                  <a:srgbClr val="74787E"/>
                </a:solidFill>
                <a:latin typeface="-apple-system"/>
              </a:rPr>
            </a:br>
            <a:r>
              <a:rPr lang="en-US" b="1" dirty="0" smtClean="0">
                <a:solidFill>
                  <a:srgbClr val="74787E"/>
                </a:solidFill>
                <a:latin typeface="-apple-system"/>
              </a:rPr>
              <a:t>letMeSee!1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248" y="1417095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</a:t>
            </a:r>
            <a:br>
              <a:rPr lang="en-US" dirty="0"/>
            </a:br>
            <a:r>
              <a:rPr lang="en-US" dirty="0"/>
              <a:t>https://whois.domaintools.com/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077" y="2904700"/>
            <a:ext cx="37403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https://www.aapanel.com/index.html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077" y="3350764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-O install.sh http://www.aapanel.com/script/install-ubuntu_6.0_en.sh &amp;&amp; </a:t>
            </a:r>
            <a:r>
              <a:rPr lang="en-US" dirty="0" err="1"/>
              <a:t>sudo</a:t>
            </a:r>
            <a:r>
              <a:rPr lang="en-US" dirty="0"/>
              <a:t> bash install.sh </a:t>
            </a:r>
            <a:r>
              <a:rPr lang="en-US" dirty="0" err="1"/>
              <a:t>aapanel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077" y="4070450"/>
            <a:ext cx="6096000" cy="1223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050" dirty="0" err="1">
                <a:solidFill>
                  <a:schemeClr val="tx1"/>
                </a:solidFill>
              </a:rPr>
              <a:t>aaPanel</a:t>
            </a:r>
            <a:r>
              <a:rPr lang="en-US" sz="1050" dirty="0">
                <a:solidFill>
                  <a:schemeClr val="tx1"/>
                </a:solidFill>
              </a:rPr>
              <a:t> Internet Address: http://SERVER_IP:8888/6869aa54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aaPanel</a:t>
            </a:r>
            <a:r>
              <a:rPr lang="en-US" sz="1050" dirty="0">
                <a:solidFill>
                  <a:schemeClr val="tx1"/>
                </a:solidFill>
              </a:rPr>
              <a:t> Internal Address: http://100.100.100.11:8888/6869aa54</a:t>
            </a:r>
          </a:p>
          <a:p>
            <a:r>
              <a:rPr lang="en-US" sz="1050" dirty="0">
                <a:solidFill>
                  <a:schemeClr val="tx1"/>
                </a:solidFill>
              </a:rPr>
              <a:t>username: dzzbb1ce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password: b82db4a8</a:t>
            </a:r>
          </a:p>
          <a:p>
            <a:r>
              <a:rPr lang="en-US" sz="1050" dirty="0">
                <a:solidFill>
                  <a:schemeClr val="tx1"/>
                </a:solidFill>
              </a:rPr>
              <a:t>Warning:</a:t>
            </a:r>
          </a:p>
          <a:p>
            <a:r>
              <a:rPr lang="en-US" sz="1050" dirty="0">
                <a:solidFill>
                  <a:schemeClr val="tx1"/>
                </a:solidFill>
              </a:rPr>
              <a:t>If you cannot access the panel,</a:t>
            </a:r>
          </a:p>
          <a:p>
            <a:r>
              <a:rPr lang="en-US" sz="1050" dirty="0">
                <a:solidFill>
                  <a:schemeClr val="tx1"/>
                </a:solidFill>
              </a:rPr>
              <a:t>release the following port (8888|888|80|443|20|21) in the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32524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" y="3437180"/>
            <a:ext cx="6383498" cy="307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" y="105534"/>
            <a:ext cx="6498592" cy="31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13" y="826718"/>
            <a:ext cx="5379421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1: Update system &amp; install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 upgrade </a:t>
            </a:r>
            <a:r>
              <a:rPr lang="en-US" dirty="0" smtClean="0"/>
              <a:t>–y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install -y ca-certificates curl </a:t>
            </a:r>
            <a:r>
              <a:rPr lang="en-US" dirty="0" err="1" smtClean="0"/>
              <a:t>openssh</a:t>
            </a:r>
            <a:r>
              <a:rPr lang="en-US" dirty="0" smtClean="0"/>
              <a:t>-server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13" y="265134"/>
            <a:ext cx="481407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To Install </a:t>
            </a:r>
            <a:r>
              <a:rPr lang="en-US" dirty="0" err="1"/>
              <a:t>GitLab</a:t>
            </a:r>
            <a:r>
              <a:rPr lang="en-US" dirty="0"/>
              <a:t> CE on Ubuntu 20.04 | 18.04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713" y="2219299"/>
            <a:ext cx="1119197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2: Configure Postfix Send-Only SMTP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GitLab</a:t>
            </a:r>
            <a:r>
              <a:rPr lang="en-US" dirty="0"/>
              <a:t> should be able to send emails to you on </a:t>
            </a:r>
            <a:r>
              <a:rPr lang="en-US" dirty="0" err="1"/>
              <a:t>Git</a:t>
            </a:r>
            <a:r>
              <a:rPr lang="en-US" dirty="0"/>
              <a:t> activities. Configure Postfix SMTP Server using the guide below:</a:t>
            </a:r>
          </a:p>
        </p:txBody>
      </p:sp>
      <p:sp>
        <p:nvSpPr>
          <p:cNvPr id="7" name="Rectangle 6"/>
          <p:cNvSpPr/>
          <p:nvPr/>
        </p:nvSpPr>
        <p:spPr>
          <a:xfrm>
            <a:off x="8409140" y="265134"/>
            <a:ext cx="354069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https://computingforgeeks.com/how-to-install-gitlab-ce-on-ubuntu-linux/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13" y="826718"/>
            <a:ext cx="5301644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1: Update system &amp; install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hostnamectl</a:t>
            </a:r>
            <a:r>
              <a:rPr lang="en-US" dirty="0"/>
              <a:t> set-hostname </a:t>
            </a:r>
            <a:r>
              <a:rPr lang="en-US" dirty="0" smtClean="0"/>
              <a:t>mail.doanevis.com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 smtClean="0"/>
              <a:t>mailutils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inet_interfaces</a:t>
            </a:r>
            <a:r>
              <a:rPr lang="en-US" dirty="0"/>
              <a:t> = loopback-only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2713" y="265134"/>
            <a:ext cx="735073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Configure Postfix as a Send-Only SMTP Server on Ubuntu 22.04|20.04|18.04</a:t>
            </a:r>
          </a:p>
        </p:txBody>
      </p:sp>
      <p:sp>
        <p:nvSpPr>
          <p:cNvPr id="7" name="Rectangle 6"/>
          <p:cNvSpPr/>
          <p:nvPr/>
        </p:nvSpPr>
        <p:spPr>
          <a:xfrm>
            <a:off x="8409140" y="265134"/>
            <a:ext cx="354069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Configure Postfix as a Send-Only SMTP Server on Ubuntu 22.04|20.04|18.04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301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Elite</dc:creator>
  <cp:lastModifiedBy>Elite</cp:lastModifiedBy>
  <cp:revision>31</cp:revision>
  <dcterms:created xsi:type="dcterms:W3CDTF">2021-12-28T07:18:14Z</dcterms:created>
  <dcterms:modified xsi:type="dcterms:W3CDTF">2022-01-04T11:01:22Z</dcterms:modified>
</cp:coreProperties>
</file>