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62" r:id="rId4"/>
    <p:sldId id="256" r:id="rId5"/>
    <p:sldId id="265" r:id="rId6"/>
    <p:sldId id="257" r:id="rId7"/>
    <p:sldId id="263" r:id="rId8"/>
    <p:sldId id="258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E1A5-B457-414B-B4DD-E7B5DE005F3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C0AC-49C8-4726-9299-EE9EB18A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3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E1A5-B457-414B-B4DD-E7B5DE005F3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C0AC-49C8-4726-9299-EE9EB18A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9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E1A5-B457-414B-B4DD-E7B5DE005F3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C0AC-49C8-4726-9299-EE9EB18A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E1A5-B457-414B-B4DD-E7B5DE005F3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C0AC-49C8-4726-9299-EE9EB18A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8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E1A5-B457-414B-B4DD-E7B5DE005F3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C0AC-49C8-4726-9299-EE9EB18A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6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E1A5-B457-414B-B4DD-E7B5DE005F3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C0AC-49C8-4726-9299-EE9EB18A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5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E1A5-B457-414B-B4DD-E7B5DE005F3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C0AC-49C8-4726-9299-EE9EB18A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9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E1A5-B457-414B-B4DD-E7B5DE005F3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C0AC-49C8-4726-9299-EE9EB18A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5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E1A5-B457-414B-B4DD-E7B5DE005F3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C0AC-49C8-4726-9299-EE9EB18A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9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E1A5-B457-414B-B4DD-E7B5DE005F3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C0AC-49C8-4726-9299-EE9EB18A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7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E1A5-B457-414B-B4DD-E7B5DE005F3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C0AC-49C8-4726-9299-EE9EB18A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1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E1A5-B457-414B-B4DD-E7B5DE005F3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AC0AC-49C8-4726-9299-EE9EB18A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1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tutorials/how-to-install-nginx-on-ubuntu-20-0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https://medium.com/swlh/deploy-nest-js-app-with-postgres-in-vps-e1ce4abd2cad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0014" y="609600"/>
            <a:ext cx="224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setting up </a:t>
            </a:r>
            <a:r>
              <a:rPr lang="en-US" dirty="0" err="1" smtClean="0"/>
              <a:t>dns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0014" y="1190234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https://www.digitalocean.com/community/tutorials/how-to-install-and-use-docker-on-ubuntu-18-04</a:t>
            </a:r>
          </a:p>
          <a:p>
            <a:r>
              <a:rPr lang="en-US" sz="1000" dirty="0" smtClean="0"/>
              <a:t>https://www.digitalocean.com/community/questions/how-can-i-setup-a-docker-postgres-container-on-digitalocean-and-connect-to-it</a:t>
            </a:r>
          </a:p>
          <a:p>
            <a:r>
              <a:rPr lang="en-US" sz="1000" dirty="0" smtClean="0"/>
              <a:t>https://docs.nginx.com/nginx/admin-guide/installing-nginx/installing-nginx-docker/</a:t>
            </a:r>
          </a:p>
          <a:p>
            <a:r>
              <a:rPr lang="en-US" sz="1000" dirty="0" smtClean="0"/>
              <a:t>https://www.google.com/search?q=nestjs+run+on+ubuntu&amp;oq=nestjs+run+on+ub&amp;aqs=chrome.1.69i57j33i22i29i30.11176j0j1&amp;sourceid=chrome&amp;ie=UTF-8</a:t>
            </a:r>
          </a:p>
          <a:p>
            <a:r>
              <a:rPr lang="en-US" sz="1000" dirty="0" smtClean="0"/>
              <a:t>https://techexpert.tips/postgresql/postgresql-docker-installation/</a:t>
            </a:r>
          </a:p>
          <a:p>
            <a:r>
              <a:rPr lang="en-US" sz="1000" dirty="0" smtClean="0"/>
              <a:t>https://techexpert.tips/postgresql/postgresql-docker-installation/</a:t>
            </a:r>
          </a:p>
          <a:p>
            <a:r>
              <a:rPr lang="en-US" sz="1000" dirty="0" smtClean="0"/>
              <a:t>https://dev.to/steadylearner/how-to-set-up-postgresql-and-pgadmin-with-docker-51h</a:t>
            </a:r>
          </a:p>
          <a:p>
            <a:r>
              <a:rPr lang="en-US" sz="1000" dirty="0" smtClean="0"/>
              <a:t>https://rudibroekhuizen.wordpress.com/2017/02/03/connect-to-postgresql-database-using-ssh-tunnel-from-pgadmin4-running-in-docker-container/</a:t>
            </a:r>
          </a:p>
          <a:p>
            <a:r>
              <a:rPr lang="en-US" sz="1000" dirty="0" smtClean="0"/>
              <a:t>https://www.yougetsignal.com/tools/open-ports/</a:t>
            </a:r>
          </a:p>
          <a:p>
            <a:r>
              <a:rPr lang="en-US" sz="1000" dirty="0" smtClean="0"/>
              <a:t>https://stackoverflow.com/questions/37694987/connecting-to-postgresql-in-a-docker-container-from-outside</a:t>
            </a:r>
          </a:p>
          <a:p>
            <a:r>
              <a:rPr lang="en-US" sz="1000" dirty="0" smtClean="0"/>
              <a:t>https://askubuntu.com/questions/859448/is-there-a-command-to-factory-reset-ubuntu</a:t>
            </a:r>
          </a:p>
          <a:p>
            <a:r>
              <a:rPr lang="en-US" sz="1000" dirty="0" smtClean="0"/>
              <a:t>https://www.omgubuntu.co.uk/2017/10/how-to-reset-ubuntu-desktop-to-default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1124607" y="380219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https://www.digitalocean.com/community/tutorials/how-to-install-and-use-docker-on-ubuntu-18-04</a:t>
            </a:r>
          </a:p>
          <a:p>
            <a:r>
              <a:rPr lang="en-US" sz="1000" dirty="0" smtClean="0"/>
              <a:t>https://www.digitalocean.com/community/questions/how-can-i-setup-a-docker-postgres-container-on-digitalocean-and-connect-to-it</a:t>
            </a:r>
          </a:p>
          <a:p>
            <a:r>
              <a:rPr lang="en-US" sz="1000" dirty="0" smtClean="0"/>
              <a:t>https://docs.nginx.com/nginx/admin-guide/installing-nginx/installing-nginx-docker/</a:t>
            </a:r>
          </a:p>
          <a:p>
            <a:r>
              <a:rPr lang="en-US" sz="1000" dirty="0" smtClean="0"/>
              <a:t>https://www.google.com/search?q=nestjs+run+on+ubuntu&amp;oq=nestjs+run+on+ub&amp;aqs=chrome.1.69i57j33i22i29i30.11176j0j1&amp;sourceid=chrome&amp;ie=UTF-8</a:t>
            </a:r>
          </a:p>
          <a:p>
            <a:r>
              <a:rPr lang="en-US" sz="1000" dirty="0" smtClean="0"/>
              <a:t>https://techexpert.tips/postgresql/postgresql-docker-installation/</a:t>
            </a:r>
          </a:p>
          <a:p>
            <a:r>
              <a:rPr lang="en-US" sz="1000" dirty="0" smtClean="0"/>
              <a:t>https://techexpert.tips/postgresql/postgresql-docker-installation/</a:t>
            </a:r>
          </a:p>
          <a:p>
            <a:r>
              <a:rPr lang="en-US" sz="1000" dirty="0" smtClean="0"/>
              <a:t>https://dev.to/steadylearner/how-to-set-up-postgresql-and-pgadmin-with-docker-51h</a:t>
            </a:r>
          </a:p>
          <a:p>
            <a:r>
              <a:rPr lang="en-US" sz="1000" dirty="0" smtClean="0"/>
              <a:t>https://rudibroekhuizen.wordpress.com/2017/02/03/connect-to-postgresql-database-using-ssh-tunnel-from-pgadmin4-running-in-docker-container/</a:t>
            </a:r>
          </a:p>
          <a:p>
            <a:r>
              <a:rPr lang="en-US" sz="1000" dirty="0" smtClean="0"/>
              <a:t>https://www.yougetsignal.com/tools/open-ports/</a:t>
            </a:r>
          </a:p>
          <a:p>
            <a:r>
              <a:rPr lang="en-US" sz="1000" dirty="0" smtClean="0"/>
              <a:t>https://stackoverflow.com/questions/37694987/connecting-to-postgresql-in-a-docker-container-from-outside</a:t>
            </a:r>
          </a:p>
          <a:p>
            <a:r>
              <a:rPr lang="en-US" sz="1000" dirty="0" smtClean="0"/>
              <a:t>https://askubuntu.com/questions/859448/is-there-a-command-to-factory-reset-ubuntu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27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228" y="357351"/>
            <a:ext cx="82821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1228" y="1156137"/>
            <a:ext cx="28674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if installed?</a:t>
            </a:r>
            <a:br>
              <a:rPr lang="en-US" dirty="0" smtClean="0"/>
            </a:b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systemctl</a:t>
            </a:r>
            <a:r>
              <a:rPr lang="en-US" dirty="0" smtClean="0"/>
              <a:t> status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–v</a:t>
            </a:r>
          </a:p>
          <a:p>
            <a:endParaRPr lang="en-US" dirty="0" smtClean="0"/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snap install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7627" y="43145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https://www.digitalocean.com/community/tutorials/how-to-install-and-use-docker-on-ubuntu-18-04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228" y="357351"/>
            <a:ext cx="82821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1228" y="1156137"/>
            <a:ext cx="1873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if installed?</a:t>
            </a:r>
            <a:br>
              <a:rPr lang="en-US" dirty="0" smtClean="0"/>
            </a:br>
            <a:r>
              <a:rPr lang="en-US" dirty="0" err="1" smtClean="0"/>
              <a:t>docker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8138" y="55967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https://techexpert.tips/postgresql/postgresql-docker-installation/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78621" y="927714"/>
            <a:ext cx="787224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docker</a:t>
            </a:r>
            <a:r>
              <a:rPr lang="en-US" sz="1000" dirty="0" smtClean="0"/>
              <a:t> run -d --name </a:t>
            </a:r>
            <a:r>
              <a:rPr lang="en-US" sz="1000" dirty="0" err="1" smtClean="0"/>
              <a:t>postgres</a:t>
            </a:r>
            <a:r>
              <a:rPr lang="en-US" sz="1000" dirty="0" smtClean="0"/>
              <a:t>-server -p 5432:5432 -e "POSTGRES_PASSWORD=</a:t>
            </a:r>
            <a:r>
              <a:rPr lang="en-US" sz="1000" dirty="0" err="1" smtClean="0"/>
              <a:t>theyCallMeBulldozer</a:t>
            </a:r>
            <a:r>
              <a:rPr lang="en-US" sz="1000" dirty="0" smtClean="0"/>
              <a:t>" </a:t>
            </a:r>
            <a:r>
              <a:rPr lang="en-US" sz="1000" dirty="0" err="1" smtClean="0"/>
              <a:t>postgres</a:t>
            </a:r>
            <a:endParaRPr lang="en-US" sz="1000" dirty="0" smtClean="0"/>
          </a:p>
          <a:p>
            <a:r>
              <a:rPr lang="en-US" sz="1000" dirty="0" smtClean="0"/>
              <a:t>05fed1e1922772d02c6e99e4084744a14a19ce62d8ba48bfe498e36e2eaa54ce</a:t>
            </a:r>
          </a:p>
          <a:p>
            <a:endParaRPr lang="en-US" sz="1000" dirty="0"/>
          </a:p>
          <a:p>
            <a:r>
              <a:rPr lang="en-US" sz="1000" dirty="0" smtClean="0"/>
              <a:t>[</a:t>
            </a:r>
          </a:p>
          <a:p>
            <a:r>
              <a:rPr lang="en-US" sz="1000" dirty="0" smtClean="0"/>
              <a:t>    {</a:t>
            </a:r>
          </a:p>
          <a:p>
            <a:r>
              <a:rPr lang="en-US" sz="1000" dirty="0" smtClean="0"/>
              <a:t>        "</a:t>
            </a:r>
            <a:r>
              <a:rPr lang="en-US" sz="1000" dirty="0" err="1" smtClean="0"/>
              <a:t>CreatedAt</a:t>
            </a:r>
            <a:r>
              <a:rPr lang="en-US" sz="1000" dirty="0" smtClean="0"/>
              <a:t>": "2022-02-20T05:58:08Z",</a:t>
            </a:r>
          </a:p>
          <a:p>
            <a:r>
              <a:rPr lang="en-US" sz="1000" dirty="0" smtClean="0"/>
              <a:t>        "Driver": "local",</a:t>
            </a:r>
          </a:p>
          <a:p>
            <a:r>
              <a:rPr lang="en-US" sz="1000" dirty="0" smtClean="0"/>
              <a:t>        "Labels": {},</a:t>
            </a:r>
          </a:p>
          <a:p>
            <a:r>
              <a:rPr lang="en-US" sz="1000" dirty="0" smtClean="0"/>
              <a:t>        "</a:t>
            </a:r>
            <a:r>
              <a:rPr lang="en-US" sz="1000" dirty="0" err="1" smtClean="0"/>
              <a:t>Mountpoint</a:t>
            </a:r>
            <a:r>
              <a:rPr lang="en-US" sz="1000" dirty="0" smtClean="0"/>
              <a:t>": "/</a:t>
            </a:r>
            <a:r>
              <a:rPr lang="en-US" sz="1000" dirty="0" err="1" smtClean="0"/>
              <a:t>var</a:t>
            </a:r>
            <a:r>
              <a:rPr lang="en-US" sz="1000" dirty="0" smtClean="0"/>
              <a:t>/lib/</a:t>
            </a:r>
            <a:r>
              <a:rPr lang="en-US" sz="1000" dirty="0" err="1" smtClean="0"/>
              <a:t>docker</a:t>
            </a:r>
            <a:r>
              <a:rPr lang="en-US" sz="1000" dirty="0" smtClean="0"/>
              <a:t>/volumes/</a:t>
            </a:r>
            <a:r>
              <a:rPr lang="en-US" sz="1000" dirty="0" err="1" smtClean="0"/>
              <a:t>postgres</a:t>
            </a:r>
            <a:r>
              <a:rPr lang="en-US" sz="1000" dirty="0" smtClean="0"/>
              <a:t>-data/_data",</a:t>
            </a:r>
          </a:p>
          <a:p>
            <a:r>
              <a:rPr lang="en-US" sz="1000" dirty="0" smtClean="0"/>
              <a:t>        "Name": "</a:t>
            </a:r>
            <a:r>
              <a:rPr lang="en-US" sz="1000" dirty="0" err="1" smtClean="0"/>
              <a:t>postgres</a:t>
            </a:r>
            <a:r>
              <a:rPr lang="en-US" sz="1000" dirty="0" smtClean="0"/>
              <a:t>-data",</a:t>
            </a:r>
          </a:p>
          <a:p>
            <a:r>
              <a:rPr lang="en-US" sz="1000" dirty="0" smtClean="0"/>
              <a:t>        "Options": {},</a:t>
            </a:r>
          </a:p>
          <a:p>
            <a:r>
              <a:rPr lang="en-US" sz="1000" dirty="0" smtClean="0"/>
              <a:t>        "Scope": "local"</a:t>
            </a:r>
          </a:p>
          <a:p>
            <a:r>
              <a:rPr lang="en-US" sz="1000" dirty="0" smtClean="0"/>
              <a:t>    }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136635" y="4286180"/>
            <a:ext cx="276043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list all containers: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ps</a:t>
            </a:r>
            <a:endParaRPr lang="en-US" dirty="0" smtClean="0"/>
          </a:p>
          <a:p>
            <a:r>
              <a:rPr lang="en-US" dirty="0" smtClean="0"/>
              <a:t>To stop:</a:t>
            </a:r>
          </a:p>
          <a:p>
            <a:r>
              <a:rPr lang="en-US" dirty="0" smtClean="0"/>
              <a:t>Docker stop CONTAINER_ID</a:t>
            </a:r>
          </a:p>
          <a:p>
            <a:r>
              <a:rPr lang="en-US" dirty="0" smtClean="0"/>
              <a:t>To </a:t>
            </a:r>
            <a:r>
              <a:rPr lang="en-US" dirty="0" err="1" smtClean="0"/>
              <a:t>remoe</a:t>
            </a:r>
            <a:r>
              <a:rPr lang="en-US" dirty="0" smtClean="0"/>
              <a:t>: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rm</a:t>
            </a:r>
            <a:r>
              <a:rPr lang="en-US" dirty="0" smtClean="0"/>
              <a:t> CONTAINER_ID</a:t>
            </a:r>
          </a:p>
          <a:p>
            <a:endParaRPr lang="en-US" dirty="0"/>
          </a:p>
          <a:p>
            <a:r>
              <a:rPr lang="en-US" dirty="0" smtClean="0"/>
              <a:t>Docker volume 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1228" y="3302875"/>
            <a:ext cx="10121462" cy="261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b="1" dirty="0" err="1" smtClean="0"/>
              <a:t>docker</a:t>
            </a:r>
            <a:r>
              <a:rPr lang="en-US" sz="1100" b="1" dirty="0" smtClean="0"/>
              <a:t> run -d --name </a:t>
            </a:r>
            <a:r>
              <a:rPr lang="en-US" sz="1100" b="1" dirty="0" err="1" smtClean="0"/>
              <a:t>postgres</a:t>
            </a:r>
            <a:r>
              <a:rPr lang="en-US" sz="1100" b="1" dirty="0" smtClean="0"/>
              <a:t>-server -p 5432:5432 -v </a:t>
            </a:r>
            <a:r>
              <a:rPr lang="en-US" sz="1100" b="1" dirty="0" err="1" smtClean="0"/>
              <a:t>postgres</a:t>
            </a:r>
            <a:r>
              <a:rPr lang="en-US" sz="1100" b="1" dirty="0" smtClean="0"/>
              <a:t>-data:/</a:t>
            </a:r>
            <a:r>
              <a:rPr lang="en-US" sz="1100" b="1" dirty="0" err="1" smtClean="0"/>
              <a:t>var</a:t>
            </a:r>
            <a:r>
              <a:rPr lang="en-US" sz="1100" b="1" dirty="0" smtClean="0"/>
              <a:t>/lib/</a:t>
            </a:r>
            <a:r>
              <a:rPr lang="en-US" sz="1100" b="1" dirty="0" err="1" smtClean="0"/>
              <a:t>postgresql</a:t>
            </a:r>
            <a:r>
              <a:rPr lang="en-US" sz="1100" b="1" dirty="0" smtClean="0"/>
              <a:t>/data -e "POSTGRES_PASSWORD=</a:t>
            </a:r>
            <a:r>
              <a:rPr lang="en-US" sz="1100" b="1" dirty="0" err="1" smtClean="0"/>
              <a:t>theyCallMeBulldozer</a:t>
            </a:r>
            <a:r>
              <a:rPr lang="en-US" sz="1100" b="1" dirty="0" smtClean="0"/>
              <a:t>" </a:t>
            </a:r>
            <a:r>
              <a:rPr lang="en-US" sz="1100" b="1" dirty="0" err="1" smtClean="0"/>
              <a:t>postgres</a:t>
            </a:r>
            <a:endParaRPr lang="en-US" sz="1100" b="1" dirty="0"/>
          </a:p>
        </p:txBody>
      </p:sp>
      <p:sp>
        <p:nvSpPr>
          <p:cNvPr id="8" name="Rectangle 7"/>
          <p:cNvSpPr/>
          <p:nvPr/>
        </p:nvSpPr>
        <p:spPr>
          <a:xfrm>
            <a:off x="231228" y="3709889"/>
            <a:ext cx="11046372" cy="261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lt1"/>
                </a:solidFill>
              </a:rPr>
              <a:t>docker</a:t>
            </a:r>
            <a:r>
              <a:rPr lang="en-US" sz="1100" b="1" dirty="0">
                <a:solidFill>
                  <a:schemeClr val="lt1"/>
                </a:solidFill>
              </a:rPr>
              <a:t> run --name </a:t>
            </a:r>
            <a:r>
              <a:rPr lang="en-US" sz="1100" b="1" dirty="0" err="1">
                <a:solidFill>
                  <a:schemeClr val="lt1"/>
                </a:solidFill>
              </a:rPr>
              <a:t>pgadmin</a:t>
            </a:r>
            <a:r>
              <a:rPr lang="en-US" sz="1100" b="1" dirty="0">
                <a:solidFill>
                  <a:schemeClr val="lt1"/>
                </a:solidFill>
              </a:rPr>
              <a:t> -e "PGADMIN_DEFAULT_EMAIL=mohammad_adibi@hotmail.com" -e "PGADMIN_DEFAULT_PASSWORD=</a:t>
            </a:r>
            <a:r>
              <a:rPr lang="en-US" sz="1100" b="1" dirty="0" err="1">
                <a:solidFill>
                  <a:schemeClr val="lt1"/>
                </a:solidFill>
              </a:rPr>
              <a:t>adiniAdmin</a:t>
            </a:r>
            <a:r>
              <a:rPr lang="en-US" sz="1100" b="1" dirty="0">
                <a:solidFill>
                  <a:schemeClr val="lt1"/>
                </a:solidFill>
              </a:rPr>
              <a:t>" -p 5050:80 -d </a:t>
            </a:r>
            <a:r>
              <a:rPr lang="en-US" sz="1100" b="1" dirty="0" err="1">
                <a:solidFill>
                  <a:schemeClr val="lt1"/>
                </a:solidFill>
              </a:rPr>
              <a:t>dpage</a:t>
            </a:r>
            <a:r>
              <a:rPr lang="en-US" sz="1100" b="1" dirty="0">
                <a:solidFill>
                  <a:schemeClr val="lt1"/>
                </a:solidFill>
              </a:rPr>
              <a:t>/pgadmin4</a:t>
            </a:r>
          </a:p>
        </p:txBody>
      </p:sp>
    </p:spTree>
    <p:extLst>
      <p:ext uri="{BB962C8B-B14F-4D97-AF65-F5344CB8AC3E}">
        <p14:creationId xmlns:p14="http://schemas.microsoft.com/office/powerpoint/2010/main" val="32851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228" y="357351"/>
            <a:ext cx="82821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Node 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1228" y="1156137"/>
            <a:ext cx="2284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if installed?</a:t>
            </a:r>
          </a:p>
          <a:p>
            <a:r>
              <a:rPr lang="en-US" dirty="0" smtClean="0"/>
              <a:t>Node –v</a:t>
            </a:r>
          </a:p>
          <a:p>
            <a:endParaRPr lang="en-US" dirty="0"/>
          </a:p>
          <a:p>
            <a:r>
              <a:rPr lang="en-US" dirty="0" err="1" smtClean="0"/>
              <a:t>sudo</a:t>
            </a:r>
            <a:r>
              <a:rPr lang="en-US" dirty="0" smtClean="0"/>
              <a:t> apt install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38345" y="59541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https://www.digitalocean.com/community/tutorials/how-to-install-node-js-on-ubuntu-20-04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Update to latest or stable version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npm</a:t>
            </a:r>
            <a:r>
              <a:rPr lang="en-US" dirty="0"/>
              <a:t> cache clean -f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install -g n</a:t>
            </a:r>
          </a:p>
          <a:p>
            <a:r>
              <a:rPr lang="en-US" dirty="0" err="1"/>
              <a:t>sudo</a:t>
            </a:r>
            <a:r>
              <a:rPr lang="en-US" dirty="0"/>
              <a:t> n </a:t>
            </a:r>
            <a:r>
              <a:rPr lang="en-US" dirty="0" smtClean="0"/>
              <a:t>stable </a:t>
            </a:r>
            <a:r>
              <a:rPr lang="en-US" dirty="0"/>
              <a:t>(</a:t>
            </a:r>
            <a:r>
              <a:rPr lang="en-US" dirty="0" smtClean="0"/>
              <a:t>or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n latest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228" y="357351"/>
            <a:ext cx="82821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1228" y="1156137"/>
            <a:ext cx="1898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apt </a:t>
            </a:r>
            <a:r>
              <a:rPr lang="en-US" dirty="0" smtClean="0"/>
              <a:t>update</a:t>
            </a:r>
          </a:p>
          <a:p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--version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38345" y="59541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https://linuxize.com/post/how-to-install-git-on-ubuntu-18-04/</a:t>
            </a:r>
          </a:p>
        </p:txBody>
      </p:sp>
    </p:spTree>
    <p:extLst>
      <p:ext uri="{BB962C8B-B14F-4D97-AF65-F5344CB8AC3E}">
        <p14:creationId xmlns:p14="http://schemas.microsoft.com/office/powerpoint/2010/main" val="305477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228" y="357351"/>
            <a:ext cx="82821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1228" y="1156137"/>
            <a:ext cx="87089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if installed?</a:t>
            </a:r>
          </a:p>
          <a:p>
            <a:r>
              <a:rPr lang="en-US" dirty="0" smtClean="0"/>
              <a:t>service </a:t>
            </a:r>
            <a:r>
              <a:rPr lang="en-US" dirty="0" err="1" smtClean="0"/>
              <a:t>nginx</a:t>
            </a:r>
            <a:r>
              <a:rPr lang="en-US" dirty="0" smtClean="0"/>
              <a:t> status</a:t>
            </a:r>
          </a:p>
          <a:p>
            <a:endParaRPr lang="en-US" dirty="0"/>
          </a:p>
          <a:p>
            <a:r>
              <a:rPr lang="en-US" dirty="0" smtClean="0"/>
              <a:t>Or You could use </a:t>
            </a:r>
            <a:r>
              <a:rPr lang="en-US" dirty="0" err="1" smtClean="0"/>
              <a:t>lsof</a:t>
            </a:r>
            <a:r>
              <a:rPr lang="en-US" dirty="0" smtClean="0"/>
              <a:t> to see what application is listening on port 80: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lsof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TCP:80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https://www.digitalocean.com/community/tutorials/how-to-install-nginx-on-ubuntu-20-04</a:t>
            </a:r>
            <a:endParaRPr lang="en-US" dirty="0" smtClean="0"/>
          </a:p>
          <a:p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nginx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9485" y="4841907"/>
            <a:ext cx="557396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0" dirty="0" smtClean="0">
                <a:solidFill>
                  <a:srgbClr val="000000"/>
                </a:solidFill>
                <a:effectLst/>
                <a:latin typeface="Epilogue"/>
              </a:rPr>
              <a:t>https://www.digitalocean.com/community/tutorials/initial-server-setup-with-ubuntu-20-04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Epilogue"/>
              </a:rPr>
              <a:t/>
            </a:r>
            <a:br>
              <a:rPr lang="en-US" b="1" i="0" dirty="0" smtClean="0">
                <a:solidFill>
                  <a:srgbClr val="000000"/>
                </a:solidFill>
                <a:effectLst/>
                <a:latin typeface="Epilogue"/>
              </a:rPr>
            </a:br>
            <a:r>
              <a:rPr lang="en-US" b="1" dirty="0"/>
              <a:t>Step 1 — Logging in as root</a:t>
            </a:r>
            <a:br>
              <a:rPr lang="en-US" b="1" dirty="0"/>
            </a:br>
            <a:r>
              <a:rPr lang="en-US" b="1" dirty="0"/>
              <a:t>Step 2 — Creating a New User</a:t>
            </a:r>
          </a:p>
          <a:p>
            <a:r>
              <a:rPr lang="en-US" b="1" dirty="0"/>
              <a:t>Step 3 — Granting Administrative </a:t>
            </a:r>
            <a:r>
              <a:rPr lang="en-US" b="1" dirty="0" smtClean="0"/>
              <a:t>Privileges</a:t>
            </a:r>
            <a:br>
              <a:rPr lang="en-US" b="1" dirty="0" smtClean="0"/>
            </a:br>
            <a:r>
              <a:rPr lang="en-US" b="1" dirty="0"/>
              <a:t>Step 4 — Setting Up a Basic Firewall</a:t>
            </a:r>
          </a:p>
          <a:p>
            <a:r>
              <a:rPr lang="en-US" b="1" dirty="0"/>
              <a:t>Step 5 — Enabling External Access for Your Regular </a:t>
            </a:r>
            <a:r>
              <a:rPr lang="en-US" b="1" dirty="0" smtClean="0"/>
              <a:t>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71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228" y="357351"/>
            <a:ext cx="82821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nest 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1228" y="1156137"/>
            <a:ext cx="3156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if installed?</a:t>
            </a:r>
          </a:p>
          <a:p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apt install </a:t>
            </a:r>
            <a:r>
              <a:rPr lang="en-US" dirty="0" err="1" smtClean="0"/>
              <a:t>npm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v-SE" dirty="0"/>
              <a:t>sudo npm install pm2@latest -g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-g @</a:t>
            </a:r>
            <a:r>
              <a:rPr lang="en-US" dirty="0" err="1" smtClean="0"/>
              <a:t>nestjs</a:t>
            </a:r>
            <a:r>
              <a:rPr lang="en-US" dirty="0" smtClean="0"/>
              <a:t>/cli</a:t>
            </a:r>
          </a:p>
        </p:txBody>
      </p:sp>
    </p:spTree>
    <p:extLst>
      <p:ext uri="{BB962C8B-B14F-4D97-AF65-F5344CB8AC3E}">
        <p14:creationId xmlns:p14="http://schemas.microsoft.com/office/powerpoint/2010/main" val="34347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228" y="357351"/>
            <a:ext cx="82821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pm2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1228" y="1156137"/>
            <a:ext cx="30248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if installed?</a:t>
            </a:r>
          </a:p>
          <a:p>
            <a:r>
              <a:rPr lang="en-US" dirty="0" err="1"/>
              <a:t>npm</a:t>
            </a:r>
            <a:r>
              <a:rPr lang="en-US" dirty="0"/>
              <a:t> list </a:t>
            </a:r>
            <a:r>
              <a:rPr lang="en-US" dirty="0" smtClean="0"/>
              <a:t>–g or </a:t>
            </a:r>
            <a:r>
              <a:rPr lang="en-US" dirty="0" err="1"/>
              <a:t>npm</a:t>
            </a:r>
            <a:r>
              <a:rPr lang="en-US" dirty="0"/>
              <a:t> list </a:t>
            </a:r>
            <a:r>
              <a:rPr lang="en-US" dirty="0" smtClean="0"/>
              <a:t>–g pm2</a:t>
            </a:r>
          </a:p>
          <a:p>
            <a:endParaRPr lang="en-US" dirty="0"/>
          </a:p>
          <a:p>
            <a:r>
              <a:rPr lang="en-US" dirty="0" err="1" smtClean="0"/>
              <a:t>npm</a:t>
            </a:r>
            <a:r>
              <a:rPr lang="en-US" dirty="0" smtClean="0"/>
              <a:t> install pm2 -g</a:t>
            </a:r>
            <a:endParaRPr lang="en-US" dirty="0"/>
          </a:p>
          <a:p>
            <a:r>
              <a:rPr lang="en-US" dirty="0" smtClean="0"/>
              <a:t>pm2 list</a:t>
            </a:r>
          </a:p>
          <a:p>
            <a:r>
              <a:rPr lang="en-US" dirty="0" smtClean="0"/>
              <a:t>pm2 start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9485" y="4841907"/>
            <a:ext cx="557396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0" dirty="0" smtClean="0">
                <a:solidFill>
                  <a:srgbClr val="000000"/>
                </a:solidFill>
                <a:effectLst/>
                <a:latin typeface="Epilogue"/>
              </a:rPr>
              <a:t>https://www.digitalocean.com/community/tutorials/initial-server-setup-with-ubuntu-20-04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Epilogue"/>
              </a:rPr>
              <a:t/>
            </a:r>
            <a:br>
              <a:rPr lang="en-US" b="1" i="0" dirty="0" smtClean="0">
                <a:solidFill>
                  <a:srgbClr val="000000"/>
                </a:solidFill>
                <a:effectLst/>
                <a:latin typeface="Epilogue"/>
              </a:rPr>
            </a:br>
            <a:r>
              <a:rPr lang="en-US" b="1" dirty="0"/>
              <a:t>Step 1 — Logging in as root</a:t>
            </a:r>
            <a:br>
              <a:rPr lang="en-US" b="1" dirty="0"/>
            </a:br>
            <a:r>
              <a:rPr lang="en-US" b="1" dirty="0"/>
              <a:t>Step 2 — Creating a New User</a:t>
            </a:r>
          </a:p>
          <a:p>
            <a:r>
              <a:rPr lang="en-US" b="1" dirty="0"/>
              <a:t>Step 3 — Granting Administrative </a:t>
            </a:r>
            <a:r>
              <a:rPr lang="en-US" b="1" dirty="0" smtClean="0"/>
              <a:t>Privileges</a:t>
            </a:r>
            <a:br>
              <a:rPr lang="en-US" b="1" dirty="0" smtClean="0"/>
            </a:br>
            <a:r>
              <a:rPr lang="en-US" b="1" dirty="0"/>
              <a:t>Step 4 — Setting Up a Basic Firewall</a:t>
            </a:r>
          </a:p>
          <a:p>
            <a:r>
              <a:rPr lang="en-US" b="1" dirty="0"/>
              <a:t>Step 5 — Enabling External Access for Your Regular </a:t>
            </a:r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3672323" y="3244334"/>
            <a:ext cx="4847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https://www.yougetsignal.com/tools/open-ports/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7123" y="1156137"/>
            <a:ext cx="140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user: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71489" y="1029969"/>
            <a:ext cx="38325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pm2 start "</a:t>
            </a:r>
            <a:r>
              <a:rPr lang="en-US" dirty="0" err="1"/>
              <a:t>npm</a:t>
            </a:r>
            <a:r>
              <a:rPr lang="en-US" dirty="0"/>
              <a:t> run </a:t>
            </a:r>
            <a:r>
              <a:rPr lang="en-US" dirty="0" err="1"/>
              <a:t>start:prod</a:t>
            </a:r>
            <a:r>
              <a:rPr lang="en-US" dirty="0"/>
              <a:t>"</a:t>
            </a:r>
          </a:p>
          <a:p>
            <a:r>
              <a:rPr lang="en-US" dirty="0"/>
              <a:t>pm2 save</a:t>
            </a:r>
          </a:p>
          <a:p>
            <a:r>
              <a:rPr lang="en-US" dirty="0"/>
              <a:t>pm2 startup</a:t>
            </a:r>
          </a:p>
          <a:p>
            <a:endParaRPr lang="en-US" dirty="0"/>
          </a:p>
          <a:p>
            <a:r>
              <a:rPr lang="en-US" dirty="0"/>
              <a:t>reboot (to reboot </a:t>
            </a:r>
            <a:r>
              <a:rPr lang="en-US" dirty="0" err="1"/>
              <a:t>ubuntu</a:t>
            </a:r>
            <a:r>
              <a:rPr lang="en-US" dirty="0"/>
              <a:t> server to check if process is saved)</a:t>
            </a:r>
          </a:p>
        </p:txBody>
      </p:sp>
    </p:spTree>
    <p:extLst>
      <p:ext uri="{BB962C8B-B14F-4D97-AF65-F5344CB8AC3E}">
        <p14:creationId xmlns:p14="http://schemas.microsoft.com/office/powerpoint/2010/main" val="206725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076" y="1121871"/>
            <a:ext cx="4543096" cy="465192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1200" dirty="0" smtClean="0"/>
              <a:t>Check if port available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https://www.yougetsignal.com/tools/open-ports/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472964" y="3595411"/>
            <a:ext cx="8870731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 smtClean="0"/>
              <a:t>https://www.google.com/search?q=nestjs+run+on+ubuntu&amp;oq=nestjs+run+on+ub&amp;aqs=chrome.1.69i57j33i22i29i30.11176j0j1&amp;sourceid=chrome&amp;ie=UTF-8</a:t>
            </a:r>
          </a:p>
          <a:p>
            <a:r>
              <a:rPr lang="en-US" sz="1050" dirty="0" smtClean="0"/>
              <a:t>https://danielsantoso.medium.com/deploy-nest-js-app-using-pm2-in-linux-server-1ad98774940c</a:t>
            </a:r>
          </a:p>
          <a:p>
            <a:r>
              <a:rPr lang="en-US" sz="1050" dirty="0" smtClean="0"/>
              <a:t>https://medium.com/swlh/deploy-nest-js-app-with-postgres-in-vps-e1ce4abd2cad</a:t>
            </a:r>
          </a:p>
          <a:p>
            <a:r>
              <a:rPr lang="en-US" sz="1050" dirty="0" smtClean="0"/>
              <a:t>https://www.phusionpassenger.com/library/walkthroughs/deploy/nodejs/ownserver/nginx/enterprise/xenial/deploy_app.html</a:t>
            </a:r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2511973" y="53655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https://www.ubuntufree.com/top-5-free-linux-web-hosting-that-are-reliable/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64144" y="940732"/>
            <a:ext cx="13438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reboot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reboot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8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547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Epilogue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 if port available  https://www.yougetsignal.com/tools/open-ports/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Elite</dc:creator>
  <cp:lastModifiedBy>Elite</cp:lastModifiedBy>
  <cp:revision>34</cp:revision>
  <dcterms:created xsi:type="dcterms:W3CDTF">2022-02-19T12:00:23Z</dcterms:created>
  <dcterms:modified xsi:type="dcterms:W3CDTF">2022-07-17T08:00:46Z</dcterms:modified>
</cp:coreProperties>
</file>