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42062400" cy="32918400"/>
  <p:notesSz cx="7010400" cy="9296400"/>
  <p:custDataLst>
    <p:tags r:id="rId5"/>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38150" indent="1703388"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884238" indent="3398838"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30325" indent="5094288"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776413" indent="6791325"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0368">
          <p15:clr>
            <a:srgbClr val="A4A3A4"/>
          </p15:clr>
        </p15:guide>
        <p15:guide id="2" pos="13248">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777" autoAdjust="0"/>
    <p:restoredTop sz="93907" autoAdjust="0"/>
  </p:normalViewPr>
  <p:slideViewPr>
    <p:cSldViewPr snapToGrid="0">
      <p:cViewPr varScale="1">
        <p:scale>
          <a:sx n="26" d="100"/>
          <a:sy n="26" d="100"/>
        </p:scale>
        <p:origin x="3064" y="344"/>
      </p:cViewPr>
      <p:guideLst>
        <p:guide orient="horz" pos="10368"/>
        <p:guide pos="1324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8" d="100"/>
          <a:sy n="58" d="100"/>
        </p:scale>
        <p:origin x="-1788" y="-10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10" Type="http://schemas.microsoft.com/office/2016/11/relationships/changesInfo" Target="changesInfos/changesInfo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aji, Adhitya" userId="0eabc40a-1db9-4f60-8c92-782b9faae0da" providerId="ADAL" clId="{58C428B9-0F4A-5E46-884E-5901A8493E5B}"/>
    <pc:docChg chg="modSld">
      <pc:chgData name="Balaji, Adhitya" userId="0eabc40a-1db9-4f60-8c92-782b9faae0da" providerId="ADAL" clId="{58C428B9-0F4A-5E46-884E-5901A8493E5B}" dt="2019-07-16T04:25:08.957" v="6" actId="20577"/>
      <pc:docMkLst>
        <pc:docMk/>
      </pc:docMkLst>
      <pc:sldChg chg="modSp">
        <pc:chgData name="Balaji, Adhitya" userId="0eabc40a-1db9-4f60-8c92-782b9faae0da" providerId="ADAL" clId="{58C428B9-0F4A-5E46-884E-5901A8493E5B}" dt="2019-07-16T04:25:08.957" v="6" actId="20577"/>
        <pc:sldMkLst>
          <pc:docMk/>
          <pc:sldMk cId="0" sldId="256"/>
        </pc:sldMkLst>
        <pc:spChg chg="mod">
          <ac:chgData name="Balaji, Adhitya" userId="0eabc40a-1db9-4f60-8c92-782b9faae0da" providerId="ADAL" clId="{58C428B9-0F4A-5E46-884E-5901A8493E5B}" dt="2019-07-16T04:25:08.957" v="6" actId="20577"/>
          <ac:spMkLst>
            <pc:docMk/>
            <pc:sldMk cId="0" sldId="256"/>
            <ac:spMk id="4" creationId="{DD009BBF-4B03-6540-B36E-164D67289EA4}"/>
          </ac:spMkLst>
        </pc:spChg>
      </pc:sldChg>
    </pc:docChg>
  </pc:docChgLst>
  <pc:docChgLst>
    <pc:chgData name="Mohit Manchella" userId="0b5a7c660e1a4df9" providerId="LiveId" clId="{3BDD084F-E1A2-1042-82F6-B9A7C5B896C1}"/>
  </pc:docChgLst>
  <pc:docChgLst>
    <pc:chgData name="Balaji, Adhitya" userId="0eabc40a-1db9-4f60-8c92-782b9faae0da" providerId="ADAL" clId="{BC8398AC-185A-4438-B6A0-AF4951530B8F}"/>
  </pc:docChgLst>
  <pc:docChgLst>
    <pc:chgData name="Adhitya Balaji" userId="df1b3410af00d234" providerId="LiveId" clId="{B91E8287-70E8-4784-BD8A-D39585470C7F}"/>
  </pc:docChgLst>
  <pc:docChgLst>
    <pc:chgData name="Adhitya Balaji" userId="df1b3410af00d234" providerId="LiveId" clId="{E6198A93-0633-4F26-8195-754E9EE416F6}"/>
  </pc:docChgLst>
</pc:chgInfo>
</file>

<file path=ppt/charts/_rels/chart1.xml.rels><?xml version="1.0" encoding="UTF-8" standalone="yes"?>
<Relationships xmlns="http://schemas.openxmlformats.org/package/2006/relationships"><Relationship Id="rId3" Type="http://schemas.openxmlformats.org/officeDocument/2006/relationships/oleObject" Target="file:////Users\mohitmanchella\Documents\STEM\Drug%20Test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b="1" i="0" dirty="0"/>
              <a:t>Nausea</a:t>
            </a:r>
            <a:r>
              <a:rPr lang="en-US" sz="1800" b="1" i="0" baseline="0" dirty="0"/>
              <a:t> Model Evaluation</a:t>
            </a:r>
            <a:endParaRPr lang="en-US" sz="1800" b="1" i="0" dirty="0"/>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Sheet1!$B$13</c:f>
              <c:strCache>
                <c:ptCount val="1"/>
                <c:pt idx="0">
                  <c:v>F1 score</c:v>
                </c:pt>
              </c:strCache>
            </c:strRef>
          </c:tx>
          <c:spPr>
            <a:ln w="25400" cap="flat" cmpd="sng" algn="ctr">
              <a:solidFill>
                <a:schemeClr val="dk1">
                  <a:shade val="50000"/>
                </a:schemeClr>
              </a:solidFill>
              <a:prstDash val="solid"/>
              <a:round/>
            </a:ln>
            <a:effectLst/>
          </c:spPr>
          <c:marker>
            <c:symbol val="circle"/>
            <c:size val="5"/>
            <c:spPr>
              <a:solidFill>
                <a:schemeClr val="dk1"/>
              </a:solidFill>
              <a:ln w="25400" cap="flat" cmpd="sng" algn="ctr">
                <a:solidFill>
                  <a:schemeClr val="dk1">
                    <a:shade val="50000"/>
                  </a:schemeClr>
                </a:solidFill>
                <a:prstDash val="solid"/>
              </a:ln>
              <a:effectLst/>
            </c:spPr>
          </c:marker>
          <c:xVal>
            <c:numRef>
              <c:f>Sheet1!$A$14:$A$26</c:f>
              <c:numCache>
                <c:formatCode>General</c:formatCode>
                <c:ptCount val="13"/>
                <c:pt idx="0">
                  <c:v>1</c:v>
                </c:pt>
                <c:pt idx="1">
                  <c:v>10</c:v>
                </c:pt>
                <c:pt idx="2">
                  <c:v>100</c:v>
                </c:pt>
                <c:pt idx="3">
                  <c:v>1000</c:v>
                </c:pt>
                <c:pt idx="4">
                  <c:v>2000</c:v>
                </c:pt>
                <c:pt idx="5">
                  <c:v>3000</c:v>
                </c:pt>
                <c:pt idx="6">
                  <c:v>4000</c:v>
                </c:pt>
                <c:pt idx="7">
                  <c:v>5000</c:v>
                </c:pt>
                <c:pt idx="8">
                  <c:v>6000</c:v>
                </c:pt>
                <c:pt idx="9">
                  <c:v>7000</c:v>
                </c:pt>
                <c:pt idx="10">
                  <c:v>8000</c:v>
                </c:pt>
                <c:pt idx="11">
                  <c:v>9000</c:v>
                </c:pt>
                <c:pt idx="12">
                  <c:v>10000</c:v>
                </c:pt>
              </c:numCache>
            </c:numRef>
          </c:xVal>
          <c:yVal>
            <c:numRef>
              <c:f>Sheet1!$B$14:$B$26</c:f>
              <c:numCache>
                <c:formatCode>General</c:formatCode>
                <c:ptCount val="13"/>
                <c:pt idx="0">
                  <c:v>0.8</c:v>
                </c:pt>
                <c:pt idx="1">
                  <c:v>0.79</c:v>
                </c:pt>
                <c:pt idx="2">
                  <c:v>0.85</c:v>
                </c:pt>
                <c:pt idx="3">
                  <c:v>0.89</c:v>
                </c:pt>
                <c:pt idx="4">
                  <c:v>0.88</c:v>
                </c:pt>
                <c:pt idx="5">
                  <c:v>0.89</c:v>
                </c:pt>
                <c:pt idx="6">
                  <c:v>0.88</c:v>
                </c:pt>
                <c:pt idx="7">
                  <c:v>0.88</c:v>
                </c:pt>
                <c:pt idx="8">
                  <c:v>0.88</c:v>
                </c:pt>
                <c:pt idx="9">
                  <c:v>0.87</c:v>
                </c:pt>
                <c:pt idx="10">
                  <c:v>0.87</c:v>
                </c:pt>
                <c:pt idx="11">
                  <c:v>0.88</c:v>
                </c:pt>
                <c:pt idx="12">
                  <c:v>0.88</c:v>
                </c:pt>
              </c:numCache>
            </c:numRef>
          </c:yVal>
          <c:smooth val="0"/>
          <c:extLst>
            <c:ext xmlns:c16="http://schemas.microsoft.com/office/drawing/2014/chart" uri="{C3380CC4-5D6E-409C-BE32-E72D297353CC}">
              <c16:uniqueId val="{00000000-0648-AC4D-8C24-59908FB8B7CE}"/>
            </c:ext>
          </c:extLst>
        </c:ser>
        <c:dLbls>
          <c:showLegendKey val="0"/>
          <c:showVal val="0"/>
          <c:showCatName val="0"/>
          <c:showSerName val="0"/>
          <c:showPercent val="0"/>
          <c:showBubbleSize val="0"/>
        </c:dLbls>
        <c:axId val="875241103"/>
        <c:axId val="875242783"/>
      </c:scatterChart>
      <c:valAx>
        <c:axId val="87524110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b="1"/>
                  <a:t>C-Value</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5242783"/>
        <c:crosses val="autoZero"/>
        <c:crossBetween val="midCat"/>
      </c:valAx>
      <c:valAx>
        <c:axId val="87524278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dirty="0"/>
                  <a:t>F1 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5241103"/>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37ED372-8992-F94E-9EE4-4F7AB0851F5B}"/>
              </a:ext>
            </a:extLst>
          </p:cNvPr>
          <p:cNvSpPr>
            <a:spLocks noGrp="1"/>
          </p:cNvSpPr>
          <p:nvPr>
            <p:ph type="hdr" sz="quarter"/>
          </p:nvPr>
        </p:nvSpPr>
        <p:spPr>
          <a:xfrm>
            <a:off x="0" y="0"/>
            <a:ext cx="3038475" cy="46513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ea typeface="MS PGothic" panose="020B0600070205080204" pitchFamily="34" charset="-128"/>
                <a:cs typeface="+mn-cs"/>
              </a:defRPr>
            </a:lvl1pPr>
          </a:lstStyle>
          <a:p>
            <a:pPr>
              <a:defRPr/>
            </a:pPr>
            <a:endParaRPr lang="en-US" altLang="en-US"/>
          </a:p>
        </p:txBody>
      </p:sp>
      <p:sp>
        <p:nvSpPr>
          <p:cNvPr id="3" name="Date Placeholder 2">
            <a:extLst>
              <a:ext uri="{FF2B5EF4-FFF2-40B4-BE49-F238E27FC236}">
                <a16:creationId xmlns:a16="http://schemas.microsoft.com/office/drawing/2014/main" id="{C65412C5-BC56-4D4B-93DF-DE9ADF3FF676}"/>
              </a:ext>
            </a:extLst>
          </p:cNvPr>
          <p:cNvSpPr>
            <a:spLocks noGrp="1"/>
          </p:cNvSpPr>
          <p:nvPr>
            <p:ph type="dt" sz="quarter" idx="1"/>
          </p:nvPr>
        </p:nvSpPr>
        <p:spPr>
          <a:xfrm>
            <a:off x="3970338" y="0"/>
            <a:ext cx="3038475" cy="46513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4BAD62C6-287D-BC46-B8E6-6722D998F042}" type="datetime1">
              <a:rPr lang="en-US" altLang="en-US"/>
              <a:pPr>
                <a:defRPr/>
              </a:pPr>
              <a:t>7/16/19</a:t>
            </a:fld>
            <a:endParaRPr lang="en-US" altLang="en-US"/>
          </a:p>
        </p:txBody>
      </p:sp>
      <p:sp>
        <p:nvSpPr>
          <p:cNvPr id="4" name="Footer Placeholder 3">
            <a:extLst>
              <a:ext uri="{FF2B5EF4-FFF2-40B4-BE49-F238E27FC236}">
                <a16:creationId xmlns:a16="http://schemas.microsoft.com/office/drawing/2014/main" id="{496CE5B9-8E14-EF49-BB4E-FBD97B474852}"/>
              </a:ext>
            </a:extLst>
          </p:cNvPr>
          <p:cNvSpPr>
            <a:spLocks noGrp="1"/>
          </p:cNvSpPr>
          <p:nvPr>
            <p:ph type="ftr" sz="quarter" idx="2"/>
          </p:nvPr>
        </p:nvSpPr>
        <p:spPr>
          <a:xfrm>
            <a:off x="0" y="8829675"/>
            <a:ext cx="3038475" cy="465138"/>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ea typeface="MS PGothic" panose="020B0600070205080204" pitchFamily="34" charset="-128"/>
                <a:cs typeface="+mn-cs"/>
              </a:defRPr>
            </a:lvl1pPr>
          </a:lstStyle>
          <a:p>
            <a:pPr>
              <a:defRPr/>
            </a:pPr>
            <a:endParaRPr lang="en-US" altLang="en-US"/>
          </a:p>
        </p:txBody>
      </p:sp>
      <p:sp>
        <p:nvSpPr>
          <p:cNvPr id="5" name="Slide Number Placeholder 4">
            <a:extLst>
              <a:ext uri="{FF2B5EF4-FFF2-40B4-BE49-F238E27FC236}">
                <a16:creationId xmlns:a16="http://schemas.microsoft.com/office/drawing/2014/main" id="{0436B888-13A1-8C4C-9448-A087B46A3FAB}"/>
              </a:ext>
            </a:extLst>
          </p:cNvPr>
          <p:cNvSpPr>
            <a:spLocks noGrp="1"/>
          </p:cNvSpPr>
          <p:nvPr>
            <p:ph type="sldNum" sz="quarter" idx="3"/>
          </p:nvPr>
        </p:nvSpPr>
        <p:spPr>
          <a:xfrm>
            <a:off x="3970338" y="8829675"/>
            <a:ext cx="3038475" cy="46513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2B3C50C-8348-4138-8DF6-2A4C6D4D520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8180113-EF64-364E-AF49-B713752E4753}"/>
              </a:ext>
            </a:extLst>
          </p:cNvPr>
          <p:cNvSpPr>
            <a:spLocks noGrp="1"/>
          </p:cNvSpPr>
          <p:nvPr>
            <p:ph type="hdr" sz="quarter"/>
          </p:nvPr>
        </p:nvSpPr>
        <p:spPr>
          <a:xfrm>
            <a:off x="0" y="0"/>
            <a:ext cx="3038475" cy="46513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ea typeface="MS PGothic" panose="020B0600070205080204" pitchFamily="34" charset="-128"/>
                <a:cs typeface="+mn-cs"/>
              </a:defRPr>
            </a:lvl1pPr>
          </a:lstStyle>
          <a:p>
            <a:pPr>
              <a:defRPr/>
            </a:pPr>
            <a:endParaRPr lang="en-US" altLang="en-US"/>
          </a:p>
        </p:txBody>
      </p:sp>
      <p:sp>
        <p:nvSpPr>
          <p:cNvPr id="3" name="Date Placeholder 2">
            <a:extLst>
              <a:ext uri="{FF2B5EF4-FFF2-40B4-BE49-F238E27FC236}">
                <a16:creationId xmlns:a16="http://schemas.microsoft.com/office/drawing/2014/main" id="{DB366D9A-15E7-234E-8E3B-FE3E006B8C1F}"/>
              </a:ext>
            </a:extLst>
          </p:cNvPr>
          <p:cNvSpPr>
            <a:spLocks noGrp="1"/>
          </p:cNvSpPr>
          <p:nvPr>
            <p:ph type="dt" idx="1"/>
          </p:nvPr>
        </p:nvSpPr>
        <p:spPr>
          <a:xfrm>
            <a:off x="3970338" y="0"/>
            <a:ext cx="3038475" cy="46513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DF0825F4-2FFF-4C8B-8E88-2D805117427D}" type="datetimeFigureOut">
              <a:rPr lang="en-US" altLang="en-US"/>
              <a:pPr>
                <a:defRPr/>
              </a:pPr>
              <a:t>7/16/19</a:t>
            </a:fld>
            <a:endParaRPr lang="en-US" altLang="en-US"/>
          </a:p>
        </p:txBody>
      </p:sp>
      <p:sp>
        <p:nvSpPr>
          <p:cNvPr id="4" name="Slide Image Placeholder 3">
            <a:extLst>
              <a:ext uri="{FF2B5EF4-FFF2-40B4-BE49-F238E27FC236}">
                <a16:creationId xmlns:a16="http://schemas.microsoft.com/office/drawing/2014/main" id="{531041E8-5076-7E40-88A8-B6EB657AFAB3}"/>
              </a:ext>
            </a:extLst>
          </p:cNvPr>
          <p:cNvSpPr>
            <a:spLocks noGrp="1" noRot="1" noChangeAspect="1"/>
          </p:cNvSpPr>
          <p:nvPr>
            <p:ph type="sldImg" idx="2"/>
          </p:nvPr>
        </p:nvSpPr>
        <p:spPr>
          <a:xfrm>
            <a:off x="1277938" y="696913"/>
            <a:ext cx="4454525"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9270369A-B617-6445-9773-6F2607DB8442}"/>
              </a:ext>
            </a:extLst>
          </p:cNvPr>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F461A149-B7F8-B24C-95B4-302818F0D80A}"/>
              </a:ext>
            </a:extLst>
          </p:cNvPr>
          <p:cNvSpPr>
            <a:spLocks noGrp="1"/>
          </p:cNvSpPr>
          <p:nvPr>
            <p:ph type="ftr" sz="quarter" idx="4"/>
          </p:nvPr>
        </p:nvSpPr>
        <p:spPr>
          <a:xfrm>
            <a:off x="0" y="8829675"/>
            <a:ext cx="3038475" cy="465138"/>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ea typeface="MS PGothic" panose="020B0600070205080204" pitchFamily="34" charset="-128"/>
                <a:cs typeface="+mn-cs"/>
              </a:defRPr>
            </a:lvl1pPr>
          </a:lstStyle>
          <a:p>
            <a:pPr>
              <a:defRPr/>
            </a:pPr>
            <a:endParaRPr lang="en-US" altLang="en-US"/>
          </a:p>
        </p:txBody>
      </p:sp>
      <p:sp>
        <p:nvSpPr>
          <p:cNvPr id="7" name="Slide Number Placeholder 6">
            <a:extLst>
              <a:ext uri="{FF2B5EF4-FFF2-40B4-BE49-F238E27FC236}">
                <a16:creationId xmlns:a16="http://schemas.microsoft.com/office/drawing/2014/main" id="{78E7F79C-73CA-B44B-8F36-83546DBE7CE0}"/>
              </a:ext>
            </a:extLst>
          </p:cNvPr>
          <p:cNvSpPr>
            <a:spLocks noGrp="1"/>
          </p:cNvSpPr>
          <p:nvPr>
            <p:ph type="sldNum" sz="quarter" idx="5"/>
          </p:nvPr>
        </p:nvSpPr>
        <p:spPr>
          <a:xfrm>
            <a:off x="3970338" y="8829675"/>
            <a:ext cx="3038475" cy="46513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FEFAF85-30A2-4DFE-941F-28EF731B9A0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5600" kern="1200">
        <a:solidFill>
          <a:schemeClr val="tx1"/>
        </a:solidFill>
        <a:latin typeface="+mn-lt"/>
        <a:ea typeface="MS PGothic" panose="020B0600070205080204" pitchFamily="34" charset="-128"/>
        <a:cs typeface="+mn-cs"/>
      </a:defRPr>
    </a:lvl1pPr>
    <a:lvl2pPr marL="2141538" algn="l" rtl="0" eaLnBrk="0" fontAlgn="base" hangingPunct="0">
      <a:spcBef>
        <a:spcPct val="30000"/>
      </a:spcBef>
      <a:spcAft>
        <a:spcPct val="0"/>
      </a:spcAft>
      <a:defRPr sz="5600" kern="1200">
        <a:solidFill>
          <a:schemeClr val="tx1"/>
        </a:solidFill>
        <a:latin typeface="+mn-lt"/>
        <a:ea typeface="MS PGothic" panose="020B0600070205080204" pitchFamily="34" charset="-128"/>
        <a:cs typeface="+mn-cs"/>
      </a:defRPr>
    </a:lvl2pPr>
    <a:lvl3pPr marL="4283075" algn="l" rtl="0" eaLnBrk="0" fontAlgn="base" hangingPunct="0">
      <a:spcBef>
        <a:spcPct val="30000"/>
      </a:spcBef>
      <a:spcAft>
        <a:spcPct val="0"/>
      </a:spcAft>
      <a:defRPr sz="5600" kern="1200">
        <a:solidFill>
          <a:schemeClr val="tx1"/>
        </a:solidFill>
        <a:latin typeface="+mn-lt"/>
        <a:ea typeface="MS PGothic" panose="020B0600070205080204" pitchFamily="34" charset="-128"/>
        <a:cs typeface="+mn-cs"/>
      </a:defRPr>
    </a:lvl3pPr>
    <a:lvl4pPr marL="6426200" algn="l" rtl="0" eaLnBrk="0" fontAlgn="base" hangingPunct="0">
      <a:spcBef>
        <a:spcPct val="30000"/>
      </a:spcBef>
      <a:spcAft>
        <a:spcPct val="0"/>
      </a:spcAft>
      <a:defRPr sz="5600" kern="1200">
        <a:solidFill>
          <a:schemeClr val="tx1"/>
        </a:solidFill>
        <a:latin typeface="+mn-lt"/>
        <a:ea typeface="MS PGothic" panose="020B0600070205080204" pitchFamily="34" charset="-128"/>
        <a:cs typeface="+mn-cs"/>
      </a:defRPr>
    </a:lvl4pPr>
    <a:lvl5pPr marL="8567738" algn="l" rtl="0" eaLnBrk="0" fontAlgn="base" hangingPunct="0">
      <a:spcBef>
        <a:spcPct val="30000"/>
      </a:spcBef>
      <a:spcAft>
        <a:spcPct val="0"/>
      </a:spcAft>
      <a:defRPr sz="5600" kern="1200">
        <a:solidFill>
          <a:schemeClr val="tx1"/>
        </a:solidFill>
        <a:latin typeface="+mn-lt"/>
        <a:ea typeface="MS PGothic" panose="020B0600070205080204" pitchFamily="34" charset="-128"/>
        <a:cs typeface="+mn-cs"/>
      </a:defRPr>
    </a:lvl5pPr>
    <a:lvl6pPr marL="10711510" algn="l" defTabSz="4284604" rtl="0" eaLnBrk="1" latinLnBrk="0" hangingPunct="1">
      <a:defRPr sz="5623" kern="1200">
        <a:solidFill>
          <a:schemeClr val="tx1"/>
        </a:solidFill>
        <a:latin typeface="+mn-lt"/>
        <a:ea typeface="+mn-ea"/>
        <a:cs typeface="+mn-cs"/>
      </a:defRPr>
    </a:lvl6pPr>
    <a:lvl7pPr marL="12853812" algn="l" defTabSz="4284604" rtl="0" eaLnBrk="1" latinLnBrk="0" hangingPunct="1">
      <a:defRPr sz="5623" kern="1200">
        <a:solidFill>
          <a:schemeClr val="tx1"/>
        </a:solidFill>
        <a:latin typeface="+mn-lt"/>
        <a:ea typeface="+mn-ea"/>
        <a:cs typeface="+mn-cs"/>
      </a:defRPr>
    </a:lvl7pPr>
    <a:lvl8pPr marL="14996114" algn="l" defTabSz="4284604" rtl="0" eaLnBrk="1" latinLnBrk="0" hangingPunct="1">
      <a:defRPr sz="5623" kern="1200">
        <a:solidFill>
          <a:schemeClr val="tx1"/>
        </a:solidFill>
        <a:latin typeface="+mn-lt"/>
        <a:ea typeface="+mn-ea"/>
        <a:cs typeface="+mn-cs"/>
      </a:defRPr>
    </a:lvl8pPr>
    <a:lvl9pPr marL="17138416" algn="l" defTabSz="4284604" rtl="0" eaLnBrk="1" latinLnBrk="0" hangingPunct="1">
      <a:defRPr sz="562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FEFAF85-30A2-4DFE-941F-28EF731B9A0F}" type="slidenum">
              <a:rPr lang="en-US" altLang="en-US" smtClean="0"/>
              <a:pPr>
                <a:defRPr/>
              </a:pPr>
              <a:t>1</a:t>
            </a:fld>
            <a:endParaRPr lang="en-US" altLang="en-US"/>
          </a:p>
        </p:txBody>
      </p:sp>
    </p:spTree>
    <p:extLst>
      <p:ext uri="{BB962C8B-B14F-4D97-AF65-F5344CB8AC3E}">
        <p14:creationId xmlns:p14="http://schemas.microsoft.com/office/powerpoint/2010/main" val="1148249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55303" y="10226683"/>
            <a:ext cx="35751821" cy="7054848"/>
          </a:xfrm>
          <a:prstGeom prst="rect">
            <a:avLst/>
          </a:prstGeom>
        </p:spPr>
        <p:txBody>
          <a:bodyPr lIns="19047" tIns="9523" rIns="19047" bIns="9523"/>
          <a:lstStyle/>
          <a:p>
            <a:r>
              <a:rPr lang="en-US"/>
              <a:t>Click to edit Master title style</a:t>
            </a:r>
          </a:p>
        </p:txBody>
      </p:sp>
      <p:sp>
        <p:nvSpPr>
          <p:cNvPr id="3" name="Subtitle 2"/>
          <p:cNvSpPr>
            <a:spLocks noGrp="1"/>
          </p:cNvSpPr>
          <p:nvPr>
            <p:ph type="subTitle" idx="1"/>
          </p:nvPr>
        </p:nvSpPr>
        <p:spPr>
          <a:xfrm>
            <a:off x="6309057" y="18653134"/>
            <a:ext cx="29444287" cy="8413752"/>
          </a:xfrm>
          <a:prstGeom prst="rect">
            <a:avLst/>
          </a:prstGeom>
        </p:spPr>
        <p:txBody>
          <a:bodyPr lIns="19047" tIns="9523" rIns="19047" bIns="9523"/>
          <a:lstStyle>
            <a:lvl1pPr marL="0" indent="0" algn="ctr">
              <a:buNone/>
              <a:defRPr/>
            </a:lvl1pPr>
            <a:lvl2pPr marL="438081" indent="0" algn="ctr">
              <a:buNone/>
              <a:defRPr/>
            </a:lvl2pPr>
            <a:lvl3pPr marL="876162" indent="0" algn="ctr">
              <a:buNone/>
              <a:defRPr/>
            </a:lvl3pPr>
            <a:lvl4pPr marL="1314238" indent="0" algn="ctr">
              <a:buNone/>
              <a:defRPr/>
            </a:lvl4pPr>
            <a:lvl5pPr marL="1752319" indent="0" algn="ctr">
              <a:buNone/>
              <a:defRPr/>
            </a:lvl5pPr>
            <a:lvl6pPr marL="2190400" indent="0" algn="ctr">
              <a:buNone/>
              <a:defRPr/>
            </a:lvl6pPr>
            <a:lvl7pPr marL="2628481" indent="0" algn="ctr">
              <a:buNone/>
              <a:defRPr/>
            </a:lvl7pPr>
            <a:lvl8pPr marL="3066558" indent="0" algn="ctr">
              <a:buNone/>
              <a:defRPr/>
            </a:lvl8pPr>
            <a:lvl9pPr marL="3504639" indent="0" algn="ctr">
              <a:buNone/>
              <a:defRPr/>
            </a:lvl9pPr>
          </a:lstStyle>
          <a:p>
            <a:r>
              <a:rPr lang="en-US"/>
              <a:t>Click to edit Master subtitle style</a:t>
            </a:r>
          </a:p>
        </p:txBody>
      </p:sp>
    </p:spTree>
    <p:extLst>
      <p:ext uri="{BB962C8B-B14F-4D97-AF65-F5344CB8AC3E}">
        <p14:creationId xmlns:p14="http://schemas.microsoft.com/office/powerpoint/2010/main" val="1590612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02524" y="4639579"/>
            <a:ext cx="37857379" cy="4924733"/>
          </a:xfrm>
          <a:prstGeom prst="rect">
            <a:avLst/>
          </a:prstGeom>
        </p:spPr>
        <p:txBody>
          <a:bodyPr lIns="19047" tIns="9523" rIns="19047" bIns="9523"/>
          <a:lstStyle/>
          <a:p>
            <a:r>
              <a:rPr lang="en-US"/>
              <a:t>Click to edit Master title style</a:t>
            </a:r>
          </a:p>
        </p:txBody>
      </p:sp>
      <p:sp>
        <p:nvSpPr>
          <p:cNvPr id="3" name="Vertical Text Placeholder 2"/>
          <p:cNvSpPr>
            <a:spLocks noGrp="1"/>
          </p:cNvSpPr>
          <p:nvPr>
            <p:ph type="body" orient="vert" idx="1"/>
          </p:nvPr>
        </p:nvSpPr>
        <p:spPr>
          <a:xfrm>
            <a:off x="2102524" y="9637327"/>
            <a:ext cx="37857379" cy="19767941"/>
          </a:xfrm>
          <a:prstGeom prst="rect">
            <a:avLst/>
          </a:prstGeom>
        </p:spPr>
        <p:txBody>
          <a:bodyPr vert="eaVert" lIns="19047" tIns="9523" rIns="19047" bIns="9523"/>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2170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5240" y="5183715"/>
            <a:ext cx="9464040" cy="24221870"/>
          </a:xfrm>
          <a:prstGeom prst="rect">
            <a:avLst/>
          </a:prstGeom>
        </p:spPr>
        <p:txBody>
          <a:bodyPr vert="eaVert" lIns="19047" tIns="9523" rIns="19047" bIns="9523"/>
          <a:lstStyle/>
          <a:p>
            <a:r>
              <a:rPr lang="en-US" dirty="0"/>
              <a:t>Click to edit Master title style</a:t>
            </a:r>
          </a:p>
        </p:txBody>
      </p:sp>
      <p:sp>
        <p:nvSpPr>
          <p:cNvPr id="3" name="Vertical Text Placeholder 2"/>
          <p:cNvSpPr>
            <a:spLocks noGrp="1"/>
          </p:cNvSpPr>
          <p:nvPr>
            <p:ph type="body" orient="vert" idx="1"/>
          </p:nvPr>
        </p:nvSpPr>
        <p:spPr>
          <a:xfrm>
            <a:off x="2102525" y="5183714"/>
            <a:ext cx="28246985" cy="24221554"/>
          </a:xfrm>
          <a:prstGeom prst="rect">
            <a:avLst/>
          </a:prstGeom>
        </p:spPr>
        <p:txBody>
          <a:bodyPr vert="eaVert" lIns="19047" tIns="9523" rIns="19047" bIns="9523"/>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3186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02524" y="5658278"/>
            <a:ext cx="37857379" cy="5015280"/>
          </a:xfrm>
          <a:prstGeom prst="rect">
            <a:avLst/>
          </a:prstGeom>
        </p:spPr>
        <p:txBody>
          <a:bodyPr lIns="19047" tIns="9523" rIns="19047" bIns="9523"/>
          <a:lstStyle/>
          <a:p>
            <a:r>
              <a:rPr lang="en-US" dirty="0"/>
              <a:t>Click to edit Master title style</a:t>
            </a:r>
          </a:p>
        </p:txBody>
      </p:sp>
      <p:sp>
        <p:nvSpPr>
          <p:cNvPr id="3" name="Content Placeholder 2"/>
          <p:cNvSpPr>
            <a:spLocks noGrp="1"/>
          </p:cNvSpPr>
          <p:nvPr>
            <p:ph idx="1"/>
          </p:nvPr>
        </p:nvSpPr>
        <p:spPr>
          <a:xfrm>
            <a:off x="2102524" y="11535586"/>
            <a:ext cx="37857379" cy="17869680"/>
          </a:xfrm>
          <a:prstGeom prst="rect">
            <a:avLst/>
          </a:prstGeom>
        </p:spPr>
        <p:txBody>
          <a:bodyPr lIns="19047" tIns="9523" rIns="19047" bIns="9523"/>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0982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22640" y="21153444"/>
            <a:ext cx="35753344" cy="6537326"/>
          </a:xfrm>
          <a:prstGeom prst="rect">
            <a:avLst/>
          </a:prstGeom>
        </p:spPr>
        <p:txBody>
          <a:bodyPr lIns="19047" tIns="9523" rIns="19047" bIns="9523" anchor="t"/>
          <a:lstStyle>
            <a:lvl1pPr algn="l">
              <a:defRPr sz="3680" b="1" cap="all"/>
            </a:lvl1pPr>
          </a:lstStyle>
          <a:p>
            <a:r>
              <a:rPr lang="en-US"/>
              <a:t>Click to edit Master title style</a:t>
            </a:r>
          </a:p>
        </p:txBody>
      </p:sp>
      <p:sp>
        <p:nvSpPr>
          <p:cNvPr id="3" name="Text Placeholder 2"/>
          <p:cNvSpPr>
            <a:spLocks noGrp="1"/>
          </p:cNvSpPr>
          <p:nvPr>
            <p:ph type="body" idx="1"/>
          </p:nvPr>
        </p:nvSpPr>
        <p:spPr>
          <a:xfrm>
            <a:off x="3322640" y="13952539"/>
            <a:ext cx="35753344" cy="7200902"/>
          </a:xfrm>
          <a:prstGeom prst="rect">
            <a:avLst/>
          </a:prstGeom>
        </p:spPr>
        <p:txBody>
          <a:bodyPr lIns="19047" tIns="9523" rIns="19047" bIns="9523" anchor="b"/>
          <a:lstStyle>
            <a:lvl1pPr marL="0" indent="0">
              <a:buNone/>
              <a:defRPr sz="1840"/>
            </a:lvl1pPr>
            <a:lvl2pPr marL="438081" indent="0">
              <a:buNone/>
              <a:defRPr sz="1840"/>
            </a:lvl2pPr>
            <a:lvl3pPr marL="876162" indent="0">
              <a:buNone/>
              <a:defRPr sz="1380"/>
            </a:lvl3pPr>
            <a:lvl4pPr marL="1314238" indent="0">
              <a:buNone/>
              <a:defRPr sz="1380"/>
            </a:lvl4pPr>
            <a:lvl5pPr marL="1752319" indent="0">
              <a:buNone/>
              <a:defRPr sz="1380"/>
            </a:lvl5pPr>
            <a:lvl6pPr marL="2190400" indent="0">
              <a:buNone/>
              <a:defRPr sz="1380"/>
            </a:lvl6pPr>
            <a:lvl7pPr marL="2628481" indent="0">
              <a:buNone/>
              <a:defRPr sz="1380"/>
            </a:lvl7pPr>
            <a:lvl8pPr marL="3066558" indent="0">
              <a:buNone/>
              <a:defRPr sz="1380"/>
            </a:lvl8pPr>
            <a:lvl9pPr marL="3504639" indent="0">
              <a:buNone/>
              <a:defRPr sz="1380"/>
            </a:lvl9pPr>
          </a:lstStyle>
          <a:p>
            <a:pPr lvl="0"/>
            <a:r>
              <a:rPr lang="en-US"/>
              <a:t>Click to edit Master text styles</a:t>
            </a:r>
          </a:p>
        </p:txBody>
      </p:sp>
    </p:spTree>
    <p:extLst>
      <p:ext uri="{BB962C8B-B14F-4D97-AF65-F5344CB8AC3E}">
        <p14:creationId xmlns:p14="http://schemas.microsoft.com/office/powerpoint/2010/main" val="242172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02524" y="4785600"/>
            <a:ext cx="37857379" cy="5486400"/>
          </a:xfrm>
          <a:prstGeom prst="rect">
            <a:avLst/>
          </a:prstGeom>
        </p:spPr>
        <p:txBody>
          <a:bodyPr lIns="19047" tIns="9523" rIns="19047" bIns="9523"/>
          <a:lstStyle/>
          <a:p>
            <a:r>
              <a:rPr lang="en-US"/>
              <a:t>Click to edit Master title style</a:t>
            </a:r>
          </a:p>
        </p:txBody>
      </p:sp>
      <p:sp>
        <p:nvSpPr>
          <p:cNvPr id="3" name="Content Placeholder 2"/>
          <p:cNvSpPr>
            <a:spLocks noGrp="1"/>
          </p:cNvSpPr>
          <p:nvPr>
            <p:ph sz="half" idx="1"/>
          </p:nvPr>
        </p:nvSpPr>
        <p:spPr>
          <a:xfrm>
            <a:off x="2102524" y="10367426"/>
            <a:ext cx="18855662" cy="19037842"/>
          </a:xfrm>
          <a:prstGeom prst="rect">
            <a:avLst/>
          </a:prstGeom>
        </p:spPr>
        <p:txBody>
          <a:bodyPr lIns="19047" tIns="9523" rIns="19047" bIns="9523"/>
          <a:lstStyle>
            <a:lvl1pPr>
              <a:defRPr sz="2760"/>
            </a:lvl1pPr>
            <a:lvl2pPr>
              <a:defRPr sz="2300"/>
            </a:lvl2pPr>
            <a:lvl3pPr>
              <a:defRPr sz="1840"/>
            </a:lvl3pPr>
            <a:lvl4pPr>
              <a:defRPr sz="1840"/>
            </a:lvl4pPr>
            <a:lvl5pPr>
              <a:defRPr sz="1840"/>
            </a:lvl5pPr>
            <a:lvl6pPr>
              <a:defRPr sz="1840"/>
            </a:lvl6pPr>
            <a:lvl7pPr>
              <a:defRPr sz="1840"/>
            </a:lvl7pPr>
            <a:lvl8pPr>
              <a:defRPr sz="1840"/>
            </a:lvl8pPr>
            <a:lvl9pPr>
              <a:defRPr sz="18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1104237" y="10367426"/>
            <a:ext cx="18855662" cy="19037842"/>
          </a:xfrm>
          <a:prstGeom prst="rect">
            <a:avLst/>
          </a:prstGeom>
        </p:spPr>
        <p:txBody>
          <a:bodyPr lIns="19047" tIns="9523" rIns="19047" bIns="9523"/>
          <a:lstStyle>
            <a:lvl1pPr>
              <a:defRPr sz="2760"/>
            </a:lvl1pPr>
            <a:lvl2pPr>
              <a:defRPr sz="2300"/>
            </a:lvl2pPr>
            <a:lvl3pPr>
              <a:defRPr sz="1840"/>
            </a:lvl3pPr>
            <a:lvl4pPr>
              <a:defRPr sz="1840"/>
            </a:lvl4pPr>
            <a:lvl5pPr>
              <a:defRPr sz="1840"/>
            </a:lvl5pPr>
            <a:lvl6pPr>
              <a:defRPr sz="1840"/>
            </a:lvl6pPr>
            <a:lvl7pPr>
              <a:defRPr sz="1840"/>
            </a:lvl7pPr>
            <a:lvl8pPr>
              <a:defRPr sz="1840"/>
            </a:lvl8pPr>
            <a:lvl9pPr>
              <a:defRPr sz="184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8544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2102508" y="10439407"/>
            <a:ext cx="18584865" cy="18965861"/>
          </a:xfrm>
          <a:prstGeom prst="rect">
            <a:avLst/>
          </a:prstGeom>
        </p:spPr>
        <p:txBody>
          <a:bodyPr lIns="19047" tIns="9523" rIns="19047" bIns="9523"/>
          <a:lstStyle>
            <a:lvl1pPr>
              <a:defRPr sz="2300"/>
            </a:lvl1pPr>
            <a:lvl2pPr>
              <a:defRPr sz="1840"/>
            </a:lvl2pPr>
            <a:lvl3pPr>
              <a:defRPr sz="1840"/>
            </a:lvl3pPr>
            <a:lvl4pPr>
              <a:defRPr sz="1380"/>
            </a:lvl4pPr>
            <a:lvl5pPr>
              <a:defRPr sz="1380"/>
            </a:lvl5pPr>
            <a:lvl6pPr>
              <a:defRPr sz="1380"/>
            </a:lvl6pPr>
            <a:lvl7pPr>
              <a:defRPr sz="1380"/>
            </a:lvl7pPr>
            <a:lvl8pPr>
              <a:defRPr sz="1380"/>
            </a:lvl8pPr>
            <a:lvl9pPr>
              <a:defRPr sz="13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21367425" y="10439407"/>
            <a:ext cx="18592469" cy="18965861"/>
          </a:xfrm>
          <a:prstGeom prst="rect">
            <a:avLst/>
          </a:prstGeom>
        </p:spPr>
        <p:txBody>
          <a:bodyPr lIns="19047" tIns="9523" rIns="19047" bIns="9523"/>
          <a:lstStyle>
            <a:lvl1pPr>
              <a:defRPr sz="2300"/>
            </a:lvl1pPr>
            <a:lvl2pPr>
              <a:defRPr sz="1840"/>
            </a:lvl2pPr>
            <a:lvl3pPr>
              <a:defRPr sz="1840"/>
            </a:lvl3pPr>
            <a:lvl4pPr>
              <a:defRPr sz="1380"/>
            </a:lvl4pPr>
            <a:lvl5pPr>
              <a:defRPr sz="1380"/>
            </a:lvl5pPr>
            <a:lvl6pPr>
              <a:defRPr sz="1380"/>
            </a:lvl6pPr>
            <a:lvl7pPr>
              <a:defRPr sz="1380"/>
            </a:lvl7pPr>
            <a:lvl8pPr>
              <a:defRPr sz="1380"/>
            </a:lvl8pPr>
            <a:lvl9pPr>
              <a:defRPr sz="13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5431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02524" y="4895112"/>
            <a:ext cx="37857379" cy="5486400"/>
          </a:xfrm>
          <a:prstGeom prst="rect">
            <a:avLst/>
          </a:prstGeom>
        </p:spPr>
        <p:txBody>
          <a:bodyPr lIns="19047" tIns="9523" rIns="19047" bIns="9523"/>
          <a:lstStyle/>
          <a:p>
            <a:r>
              <a:rPr lang="en-US"/>
              <a:t>Click to edit Master title style</a:t>
            </a:r>
          </a:p>
        </p:txBody>
      </p:sp>
    </p:spTree>
    <p:extLst>
      <p:ext uri="{BB962C8B-B14F-4D97-AF65-F5344CB8AC3E}">
        <p14:creationId xmlns:p14="http://schemas.microsoft.com/office/powerpoint/2010/main" val="4237161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3009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2520" y="4742750"/>
            <a:ext cx="13838240" cy="5576890"/>
          </a:xfrm>
          <a:prstGeom prst="rect">
            <a:avLst/>
          </a:prstGeom>
        </p:spPr>
        <p:txBody>
          <a:bodyPr lIns="19047" tIns="9523" rIns="19047" bIns="9523" anchor="b"/>
          <a:lstStyle>
            <a:lvl1pPr algn="l">
              <a:defRPr sz="1840" b="1"/>
            </a:lvl1pPr>
          </a:lstStyle>
          <a:p>
            <a:r>
              <a:rPr lang="en-US"/>
              <a:t>Click to edit Master title style</a:t>
            </a:r>
          </a:p>
        </p:txBody>
      </p:sp>
      <p:sp>
        <p:nvSpPr>
          <p:cNvPr id="3" name="Content Placeholder 2"/>
          <p:cNvSpPr>
            <a:spLocks noGrp="1"/>
          </p:cNvSpPr>
          <p:nvPr>
            <p:ph idx="1"/>
          </p:nvPr>
        </p:nvSpPr>
        <p:spPr>
          <a:xfrm>
            <a:off x="16445837" y="4745655"/>
            <a:ext cx="23514050" cy="24659606"/>
          </a:xfrm>
          <a:prstGeom prst="rect">
            <a:avLst/>
          </a:prstGeom>
        </p:spPr>
        <p:txBody>
          <a:bodyPr lIns="19047" tIns="9523" rIns="19047" bIns="9523"/>
          <a:lstStyle>
            <a:lvl1pPr>
              <a:defRPr sz="3220"/>
            </a:lvl1pPr>
            <a:lvl2pPr>
              <a:defRPr sz="2760"/>
            </a:lvl2pPr>
            <a:lvl3pPr>
              <a:defRPr sz="2300"/>
            </a:lvl3pPr>
            <a:lvl4pPr>
              <a:defRPr sz="1840"/>
            </a:lvl4pPr>
            <a:lvl5pPr>
              <a:defRPr sz="1840"/>
            </a:lvl5pPr>
            <a:lvl6pPr>
              <a:defRPr sz="1840"/>
            </a:lvl6pPr>
            <a:lvl7pPr>
              <a:defRPr sz="1840"/>
            </a:lvl7pPr>
            <a:lvl8pPr>
              <a:defRPr sz="1840"/>
            </a:lvl8pPr>
            <a:lvl9pPr>
              <a:defRPr sz="18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02520" y="10367424"/>
            <a:ext cx="13838240" cy="19037846"/>
          </a:xfrm>
          <a:prstGeom prst="rect">
            <a:avLst/>
          </a:prstGeom>
        </p:spPr>
        <p:txBody>
          <a:bodyPr lIns="19047" tIns="9523" rIns="19047" bIns="9523"/>
          <a:lstStyle>
            <a:lvl1pPr marL="0" indent="0">
              <a:buNone/>
              <a:defRPr sz="1380"/>
            </a:lvl1pPr>
            <a:lvl2pPr marL="438081" indent="0">
              <a:buNone/>
              <a:defRPr sz="920"/>
            </a:lvl2pPr>
            <a:lvl3pPr marL="876162" indent="0">
              <a:buNone/>
              <a:defRPr sz="920"/>
            </a:lvl3pPr>
            <a:lvl4pPr marL="1314238" indent="0">
              <a:buNone/>
              <a:defRPr sz="920"/>
            </a:lvl4pPr>
            <a:lvl5pPr marL="1752319" indent="0">
              <a:buNone/>
              <a:defRPr sz="920"/>
            </a:lvl5pPr>
            <a:lvl6pPr marL="2190400" indent="0">
              <a:buNone/>
              <a:defRPr sz="920"/>
            </a:lvl6pPr>
            <a:lvl7pPr marL="2628481" indent="0">
              <a:buNone/>
              <a:defRPr sz="920"/>
            </a:lvl7pPr>
            <a:lvl8pPr marL="3066558" indent="0">
              <a:buNone/>
              <a:defRPr sz="920"/>
            </a:lvl8pPr>
            <a:lvl9pPr marL="3504639" indent="0">
              <a:buNone/>
              <a:defRPr sz="920"/>
            </a:lvl9pPr>
          </a:lstStyle>
          <a:p>
            <a:pPr lvl="0"/>
            <a:r>
              <a:rPr lang="en-US"/>
              <a:t>Click to edit Master text styles</a:t>
            </a:r>
          </a:p>
        </p:txBody>
      </p:sp>
    </p:spTree>
    <p:extLst>
      <p:ext uri="{BB962C8B-B14F-4D97-AF65-F5344CB8AC3E}">
        <p14:creationId xmlns:p14="http://schemas.microsoft.com/office/powerpoint/2010/main" val="2835057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244221" y="23042566"/>
            <a:ext cx="25237744" cy="2720981"/>
          </a:xfrm>
          <a:prstGeom prst="rect">
            <a:avLst/>
          </a:prstGeom>
        </p:spPr>
        <p:txBody>
          <a:bodyPr lIns="19047" tIns="9523" rIns="19047" bIns="9523" anchor="b"/>
          <a:lstStyle>
            <a:lvl1pPr algn="l">
              <a:defRPr sz="1840" b="1"/>
            </a:lvl1pPr>
          </a:lstStyle>
          <a:p>
            <a:r>
              <a:rPr lang="en-US"/>
              <a:t>Click to edit Master title style</a:t>
            </a:r>
          </a:p>
        </p:txBody>
      </p:sp>
      <p:sp>
        <p:nvSpPr>
          <p:cNvPr id="3" name="Picture Placeholder 2"/>
          <p:cNvSpPr>
            <a:spLocks noGrp="1"/>
          </p:cNvSpPr>
          <p:nvPr>
            <p:ph type="pic" idx="1"/>
          </p:nvPr>
        </p:nvSpPr>
        <p:spPr>
          <a:xfrm>
            <a:off x="8244221" y="5913814"/>
            <a:ext cx="25237744" cy="16777925"/>
          </a:xfrm>
          <a:prstGeom prst="rect">
            <a:avLst/>
          </a:prstGeom>
        </p:spPr>
        <p:txBody>
          <a:bodyPr lIns="19047" tIns="9523" rIns="19047" bIns="9523"/>
          <a:lstStyle>
            <a:lvl1pPr marL="0" indent="0">
              <a:buNone/>
              <a:defRPr sz="3220"/>
            </a:lvl1pPr>
            <a:lvl2pPr marL="438081" indent="0">
              <a:buNone/>
              <a:defRPr sz="2760"/>
            </a:lvl2pPr>
            <a:lvl3pPr marL="876162" indent="0">
              <a:buNone/>
              <a:defRPr sz="2300"/>
            </a:lvl3pPr>
            <a:lvl4pPr marL="1314238" indent="0">
              <a:buNone/>
              <a:defRPr sz="1840"/>
            </a:lvl4pPr>
            <a:lvl5pPr marL="1752319" indent="0">
              <a:buNone/>
              <a:defRPr sz="1840"/>
            </a:lvl5pPr>
            <a:lvl6pPr marL="2190400" indent="0">
              <a:buNone/>
              <a:defRPr sz="1840"/>
            </a:lvl6pPr>
            <a:lvl7pPr marL="2628481" indent="0">
              <a:buNone/>
              <a:defRPr sz="1840"/>
            </a:lvl7pPr>
            <a:lvl8pPr marL="3066558" indent="0">
              <a:buNone/>
              <a:defRPr sz="1840"/>
            </a:lvl8pPr>
            <a:lvl9pPr marL="3504639" indent="0">
              <a:buNone/>
              <a:defRPr sz="1840"/>
            </a:lvl9pPr>
          </a:lstStyle>
          <a:p>
            <a:pPr lvl="0"/>
            <a:endParaRPr lang="en-US" noProof="0"/>
          </a:p>
        </p:txBody>
      </p:sp>
      <p:sp>
        <p:nvSpPr>
          <p:cNvPr id="4" name="Text Placeholder 3"/>
          <p:cNvSpPr>
            <a:spLocks noGrp="1"/>
          </p:cNvSpPr>
          <p:nvPr>
            <p:ph type="body" sz="half" idx="2"/>
          </p:nvPr>
        </p:nvSpPr>
        <p:spPr>
          <a:xfrm>
            <a:off x="8244221" y="25763539"/>
            <a:ext cx="25237744" cy="3862387"/>
          </a:xfrm>
          <a:prstGeom prst="rect">
            <a:avLst/>
          </a:prstGeom>
        </p:spPr>
        <p:txBody>
          <a:bodyPr lIns="19047" tIns="9523" rIns="19047" bIns="9523"/>
          <a:lstStyle>
            <a:lvl1pPr marL="0" indent="0">
              <a:buNone/>
              <a:defRPr sz="1380"/>
            </a:lvl1pPr>
            <a:lvl2pPr marL="438081" indent="0">
              <a:buNone/>
              <a:defRPr sz="920"/>
            </a:lvl2pPr>
            <a:lvl3pPr marL="876162" indent="0">
              <a:buNone/>
              <a:defRPr sz="920"/>
            </a:lvl3pPr>
            <a:lvl4pPr marL="1314238" indent="0">
              <a:buNone/>
              <a:defRPr sz="920"/>
            </a:lvl4pPr>
            <a:lvl5pPr marL="1752319" indent="0">
              <a:buNone/>
              <a:defRPr sz="920"/>
            </a:lvl5pPr>
            <a:lvl6pPr marL="2190400" indent="0">
              <a:buNone/>
              <a:defRPr sz="920"/>
            </a:lvl6pPr>
            <a:lvl7pPr marL="2628481" indent="0">
              <a:buNone/>
              <a:defRPr sz="920"/>
            </a:lvl7pPr>
            <a:lvl8pPr marL="3066558" indent="0">
              <a:buNone/>
              <a:defRPr sz="920"/>
            </a:lvl8pPr>
            <a:lvl9pPr marL="3504639" indent="0">
              <a:buNone/>
              <a:defRPr sz="920"/>
            </a:lvl9pPr>
          </a:lstStyle>
          <a:p>
            <a:pPr lvl="0"/>
            <a:r>
              <a:rPr lang="en-US"/>
              <a:t>Click to edit Master text styles</a:t>
            </a:r>
          </a:p>
        </p:txBody>
      </p:sp>
    </p:spTree>
    <p:extLst>
      <p:ext uri="{BB962C8B-B14F-4D97-AF65-F5344CB8AC3E}">
        <p14:creationId xmlns:p14="http://schemas.microsoft.com/office/powerpoint/2010/main" val="1668549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Box 37">
            <a:extLst>
              <a:ext uri="{FF2B5EF4-FFF2-40B4-BE49-F238E27FC236}">
                <a16:creationId xmlns:a16="http://schemas.microsoft.com/office/drawing/2014/main" id="{4CA7ED27-519D-2442-BBCE-B71FE644050C}"/>
              </a:ext>
            </a:extLst>
          </p:cNvPr>
          <p:cNvSpPr txBox="1">
            <a:spLocks noChangeArrowheads="1"/>
          </p:cNvSpPr>
          <p:nvPr userDrawn="1"/>
        </p:nvSpPr>
        <p:spPr bwMode="auto">
          <a:xfrm>
            <a:off x="25274588" y="30327600"/>
            <a:ext cx="15378112" cy="654050"/>
          </a:xfrm>
          <a:prstGeom prst="rect">
            <a:avLst/>
          </a:prstGeom>
          <a:noFill/>
          <a:ln>
            <a:noFill/>
          </a:ln>
          <a:extLst>
            <a:ext uri="{909E8E84-426E-40dd-AFC4-6F175D3DCCD1}"/>
            <a:ext uri="{91240B29-F687-4f45-9708-019B960494DF}"/>
          </a:extLst>
        </p:spPr>
        <p:txBody>
          <a:bodyPr lIns="87616" tIns="43806" rIns="87616" bIns="43806">
            <a:spAutoFit/>
          </a:bodyPr>
          <a:lstStyle/>
          <a:p>
            <a:pPr algn="r" eaLnBrk="1" hangingPunct="1">
              <a:defRPr/>
            </a:pPr>
            <a:r>
              <a:rPr lang="en-US" altLang="en-US" sz="3680">
                <a:solidFill>
                  <a:schemeClr val="bg2"/>
                </a:solidFill>
                <a:latin typeface="Century Gothic" panose="020B0502020202020204" pitchFamily="34" charset="0"/>
                <a:ea typeface="ＭＳ Ｐゴシック" pitchFamily="34" charset="-128"/>
              </a:rPr>
              <a:t>ACCELERATING CLINICAL AND TRANSLATIONAL RESEARCH</a:t>
            </a:r>
          </a:p>
        </p:txBody>
      </p:sp>
      <p:sp>
        <p:nvSpPr>
          <p:cNvPr id="1063" name="Line 39">
            <a:extLst>
              <a:ext uri="{FF2B5EF4-FFF2-40B4-BE49-F238E27FC236}">
                <a16:creationId xmlns:a16="http://schemas.microsoft.com/office/drawing/2014/main" id="{D79C6215-FF29-B64E-83E4-F4C8A04FE16B}"/>
              </a:ext>
            </a:extLst>
          </p:cNvPr>
          <p:cNvSpPr>
            <a:spLocks noChangeShapeType="1"/>
          </p:cNvSpPr>
          <p:nvPr userDrawn="1"/>
        </p:nvSpPr>
        <p:spPr bwMode="auto">
          <a:xfrm>
            <a:off x="0" y="29405263"/>
            <a:ext cx="42062400" cy="0"/>
          </a:xfrm>
          <a:prstGeom prst="line">
            <a:avLst/>
          </a:prstGeom>
          <a:noFill/>
          <a:ln w="9525" cap="flat" cmpd="sng" algn="ctr">
            <a:solidFill>
              <a:schemeClr val="accent6">
                <a:lumMod val="75000"/>
              </a:schemeClr>
            </a:solidFill>
            <a:prstDash val="solid"/>
            <a:round/>
            <a:headEnd type="none" w="med" len="med"/>
            <a:tailEnd type="none" w="med" len="med"/>
          </a:ln>
          <a:effectLst/>
        </p:spPr>
        <p:txBody>
          <a:bodyPr lIns="87616" tIns="43806" rIns="87616" bIns="43806"/>
          <a:lstStyle/>
          <a:p>
            <a:pPr eaLnBrk="1" hangingPunct="1">
              <a:defRPr/>
            </a:pPr>
            <a:endParaRPr lang="en-US">
              <a:latin typeface="Arial" charset="0"/>
              <a:ea typeface="+mn-ea"/>
            </a:endParaRPr>
          </a:p>
        </p:txBody>
      </p:sp>
      <p:sp>
        <p:nvSpPr>
          <p:cNvPr id="1028" name="Rectangle 13">
            <a:extLst>
              <a:ext uri="{FF2B5EF4-FFF2-40B4-BE49-F238E27FC236}">
                <a16:creationId xmlns:a16="http://schemas.microsoft.com/office/drawing/2014/main" id="{1CE93375-97E9-2946-BCAF-04DF5981F933}"/>
              </a:ext>
            </a:extLst>
          </p:cNvPr>
          <p:cNvSpPr>
            <a:spLocks noChangeArrowheads="1"/>
          </p:cNvSpPr>
          <p:nvPr userDrawn="1"/>
        </p:nvSpPr>
        <p:spPr bwMode="auto">
          <a:xfrm>
            <a:off x="35299650" y="31127700"/>
            <a:ext cx="5395913"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7616" tIns="43806" rIns="87616" bIns="43806">
            <a:spAutoFit/>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4600" u="sng">
                <a:solidFill>
                  <a:schemeClr val="accent2"/>
                </a:solidFill>
              </a:rPr>
              <a:t>www.indianactsi.org</a:t>
            </a:r>
          </a:p>
        </p:txBody>
      </p:sp>
      <p:pic>
        <p:nvPicPr>
          <p:cNvPr id="1029" name="Picture 7" descr="INCTSI_logo2.bmp">
            <a:extLst>
              <a:ext uri="{FF2B5EF4-FFF2-40B4-BE49-F238E27FC236}">
                <a16:creationId xmlns:a16="http://schemas.microsoft.com/office/drawing/2014/main" id="{39E0390C-CA4A-4371-AF59-BE8D416295E5}"/>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504950" y="29900563"/>
            <a:ext cx="9617075"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Title Placeholder 1">
            <a:extLst>
              <a:ext uri="{FF2B5EF4-FFF2-40B4-BE49-F238E27FC236}">
                <a16:creationId xmlns:a16="http://schemas.microsoft.com/office/drawing/2014/main" id="{BA973D7E-5FDD-4B26-BE62-B4412074D344}"/>
              </a:ext>
            </a:extLst>
          </p:cNvPr>
          <p:cNvSpPr>
            <a:spLocks noGrp="1"/>
          </p:cNvSpPr>
          <p:nvPr>
            <p:ph type="title"/>
          </p:nvPr>
        </p:nvSpPr>
        <p:spPr bwMode="auto">
          <a:xfrm>
            <a:off x="2103438" y="1317625"/>
            <a:ext cx="378555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98938" rtl="0" eaLnBrk="0" fontAlgn="base" hangingPunct="0">
        <a:spcBef>
          <a:spcPct val="0"/>
        </a:spcBef>
        <a:spcAft>
          <a:spcPct val="0"/>
        </a:spcAft>
        <a:defRPr sz="20200">
          <a:solidFill>
            <a:schemeClr val="tx2"/>
          </a:solidFill>
          <a:latin typeface="+mj-lt"/>
          <a:ea typeface="MS PGothic" pitchFamily="34" charset="-128"/>
          <a:cs typeface="MS PGothic" charset="0"/>
        </a:defRPr>
      </a:lvl1pPr>
      <a:lvl2pPr algn="ctr" defTabSz="4198938" rtl="0" eaLnBrk="0" fontAlgn="base" hangingPunct="0">
        <a:spcBef>
          <a:spcPct val="0"/>
        </a:spcBef>
        <a:spcAft>
          <a:spcPct val="0"/>
        </a:spcAft>
        <a:defRPr sz="20200">
          <a:solidFill>
            <a:schemeClr val="tx2"/>
          </a:solidFill>
          <a:latin typeface="Arial" charset="0"/>
          <a:ea typeface="MS PGothic" pitchFamily="34" charset="-128"/>
          <a:cs typeface="MS PGothic" charset="0"/>
        </a:defRPr>
      </a:lvl2pPr>
      <a:lvl3pPr algn="ctr" defTabSz="4198938" rtl="0" eaLnBrk="0" fontAlgn="base" hangingPunct="0">
        <a:spcBef>
          <a:spcPct val="0"/>
        </a:spcBef>
        <a:spcAft>
          <a:spcPct val="0"/>
        </a:spcAft>
        <a:defRPr sz="20200">
          <a:solidFill>
            <a:schemeClr val="tx2"/>
          </a:solidFill>
          <a:latin typeface="Arial" charset="0"/>
          <a:ea typeface="MS PGothic" pitchFamily="34" charset="-128"/>
          <a:cs typeface="MS PGothic" charset="0"/>
        </a:defRPr>
      </a:lvl3pPr>
      <a:lvl4pPr algn="ctr" defTabSz="4198938" rtl="0" eaLnBrk="0" fontAlgn="base" hangingPunct="0">
        <a:spcBef>
          <a:spcPct val="0"/>
        </a:spcBef>
        <a:spcAft>
          <a:spcPct val="0"/>
        </a:spcAft>
        <a:defRPr sz="20200">
          <a:solidFill>
            <a:schemeClr val="tx2"/>
          </a:solidFill>
          <a:latin typeface="Arial" charset="0"/>
          <a:ea typeface="MS PGothic" pitchFamily="34" charset="-128"/>
          <a:cs typeface="MS PGothic" charset="0"/>
        </a:defRPr>
      </a:lvl4pPr>
      <a:lvl5pPr algn="ctr" defTabSz="4198938" rtl="0" eaLnBrk="0" fontAlgn="base" hangingPunct="0">
        <a:spcBef>
          <a:spcPct val="0"/>
        </a:spcBef>
        <a:spcAft>
          <a:spcPct val="0"/>
        </a:spcAft>
        <a:defRPr sz="20200">
          <a:solidFill>
            <a:schemeClr val="tx2"/>
          </a:solidFill>
          <a:latin typeface="Arial" charset="0"/>
          <a:ea typeface="MS PGothic" pitchFamily="34" charset="-128"/>
          <a:cs typeface="MS PGothic" charset="0"/>
        </a:defRPr>
      </a:lvl5pPr>
      <a:lvl6pPr marL="438081" algn="ctr" defTabSz="4205872" rtl="0" fontAlgn="base">
        <a:spcBef>
          <a:spcPct val="0"/>
        </a:spcBef>
        <a:spcAft>
          <a:spcPct val="0"/>
        </a:spcAft>
        <a:defRPr sz="20240">
          <a:solidFill>
            <a:schemeClr val="tx2"/>
          </a:solidFill>
          <a:latin typeface="Arial" charset="0"/>
        </a:defRPr>
      </a:lvl6pPr>
      <a:lvl7pPr marL="876162" algn="ctr" defTabSz="4205872" rtl="0" fontAlgn="base">
        <a:spcBef>
          <a:spcPct val="0"/>
        </a:spcBef>
        <a:spcAft>
          <a:spcPct val="0"/>
        </a:spcAft>
        <a:defRPr sz="20240">
          <a:solidFill>
            <a:schemeClr val="tx2"/>
          </a:solidFill>
          <a:latin typeface="Arial" charset="0"/>
        </a:defRPr>
      </a:lvl7pPr>
      <a:lvl8pPr marL="1314238" algn="ctr" defTabSz="4205872" rtl="0" fontAlgn="base">
        <a:spcBef>
          <a:spcPct val="0"/>
        </a:spcBef>
        <a:spcAft>
          <a:spcPct val="0"/>
        </a:spcAft>
        <a:defRPr sz="20240">
          <a:solidFill>
            <a:schemeClr val="tx2"/>
          </a:solidFill>
          <a:latin typeface="Arial" charset="0"/>
        </a:defRPr>
      </a:lvl8pPr>
      <a:lvl9pPr marL="1752319" algn="ctr" defTabSz="4205872" rtl="0" fontAlgn="base">
        <a:spcBef>
          <a:spcPct val="0"/>
        </a:spcBef>
        <a:spcAft>
          <a:spcPct val="0"/>
        </a:spcAft>
        <a:defRPr sz="20240">
          <a:solidFill>
            <a:schemeClr val="tx2"/>
          </a:solidFill>
          <a:latin typeface="Arial" charset="0"/>
        </a:defRPr>
      </a:lvl9pPr>
    </p:titleStyle>
    <p:bodyStyle>
      <a:lvl1pPr marL="1576388" indent="-1576388" algn="l" defTabSz="4198938" rtl="0" eaLnBrk="0" fontAlgn="base" hangingPunct="0">
        <a:spcBef>
          <a:spcPct val="20000"/>
        </a:spcBef>
        <a:spcAft>
          <a:spcPct val="0"/>
        </a:spcAft>
        <a:buChar char="•"/>
        <a:defRPr sz="14700">
          <a:solidFill>
            <a:schemeClr val="tx1"/>
          </a:solidFill>
          <a:latin typeface="+mn-lt"/>
          <a:ea typeface="MS PGothic" pitchFamily="34" charset="-128"/>
          <a:cs typeface="MS PGothic" charset="0"/>
        </a:defRPr>
      </a:lvl1pPr>
      <a:lvl2pPr marL="3409950" indent="-1306513" algn="l" defTabSz="4198938" rtl="0" eaLnBrk="0" fontAlgn="base" hangingPunct="0">
        <a:spcBef>
          <a:spcPct val="20000"/>
        </a:spcBef>
        <a:spcAft>
          <a:spcPct val="0"/>
        </a:spcAft>
        <a:buChar char="–"/>
        <a:defRPr sz="12800">
          <a:solidFill>
            <a:schemeClr val="tx1"/>
          </a:solidFill>
          <a:latin typeface="+mn-lt"/>
          <a:ea typeface="MS PGothic" pitchFamily="34" charset="-128"/>
          <a:cs typeface="MS PGothic" charset="0"/>
        </a:defRPr>
      </a:lvl2pPr>
      <a:lvl3pPr marL="5249863" indent="-1042988" algn="l" defTabSz="4198938" rtl="0" eaLnBrk="0" fontAlgn="base" hangingPunct="0">
        <a:spcBef>
          <a:spcPct val="20000"/>
        </a:spcBef>
        <a:spcAft>
          <a:spcPct val="0"/>
        </a:spcAft>
        <a:buChar char="•"/>
        <a:defRPr sz="11000">
          <a:solidFill>
            <a:schemeClr val="tx1"/>
          </a:solidFill>
          <a:latin typeface="+mn-lt"/>
          <a:ea typeface="MS PGothic" pitchFamily="34" charset="-128"/>
          <a:cs typeface="MS PGothic" charset="0"/>
        </a:defRPr>
      </a:lvl3pPr>
      <a:lvl4pPr marL="7353300" indent="-1042988" algn="l" defTabSz="4198938" rtl="0" eaLnBrk="0" fontAlgn="base" hangingPunct="0">
        <a:spcBef>
          <a:spcPct val="20000"/>
        </a:spcBef>
        <a:spcAft>
          <a:spcPct val="0"/>
        </a:spcAft>
        <a:buChar char="–"/>
        <a:defRPr sz="9200">
          <a:solidFill>
            <a:schemeClr val="tx1"/>
          </a:solidFill>
          <a:latin typeface="+mn-lt"/>
          <a:ea typeface="MS PGothic" pitchFamily="34" charset="-128"/>
          <a:cs typeface="MS PGothic" charset="0"/>
        </a:defRPr>
      </a:lvl4pPr>
      <a:lvl5pPr marL="9456738" indent="-1042988" algn="l" defTabSz="4198938" rtl="0" eaLnBrk="0" fontAlgn="base" hangingPunct="0">
        <a:spcBef>
          <a:spcPct val="20000"/>
        </a:spcBef>
        <a:spcAft>
          <a:spcPct val="0"/>
        </a:spcAft>
        <a:buChar char="»"/>
        <a:defRPr sz="9200">
          <a:solidFill>
            <a:schemeClr val="tx1"/>
          </a:solidFill>
          <a:latin typeface="+mn-lt"/>
          <a:ea typeface="MS PGothic" pitchFamily="34" charset="-128"/>
          <a:cs typeface="MS PGothic" charset="0"/>
        </a:defRPr>
      </a:lvl5pPr>
      <a:lvl6pPr marL="9900911" indent="-1051086" algn="l" defTabSz="4205872" rtl="0" fontAlgn="base">
        <a:spcBef>
          <a:spcPct val="20000"/>
        </a:spcBef>
        <a:spcAft>
          <a:spcPct val="0"/>
        </a:spcAft>
        <a:buChar char="»"/>
        <a:defRPr sz="9200">
          <a:solidFill>
            <a:schemeClr val="tx1"/>
          </a:solidFill>
          <a:latin typeface="+mn-lt"/>
        </a:defRPr>
      </a:lvl6pPr>
      <a:lvl7pPr marL="10338992" indent="-1051086" algn="l" defTabSz="4205872" rtl="0" fontAlgn="base">
        <a:spcBef>
          <a:spcPct val="20000"/>
        </a:spcBef>
        <a:spcAft>
          <a:spcPct val="0"/>
        </a:spcAft>
        <a:buChar char="»"/>
        <a:defRPr sz="9200">
          <a:solidFill>
            <a:schemeClr val="tx1"/>
          </a:solidFill>
          <a:latin typeface="+mn-lt"/>
        </a:defRPr>
      </a:lvl7pPr>
      <a:lvl8pPr marL="10777069" indent="-1051086" algn="l" defTabSz="4205872" rtl="0" fontAlgn="base">
        <a:spcBef>
          <a:spcPct val="20000"/>
        </a:spcBef>
        <a:spcAft>
          <a:spcPct val="0"/>
        </a:spcAft>
        <a:buChar char="»"/>
        <a:defRPr sz="9200">
          <a:solidFill>
            <a:schemeClr val="tx1"/>
          </a:solidFill>
          <a:latin typeface="+mn-lt"/>
        </a:defRPr>
      </a:lvl8pPr>
      <a:lvl9pPr marL="11215150" indent="-1051086" algn="l" defTabSz="4205872" rtl="0" fontAlgn="base">
        <a:spcBef>
          <a:spcPct val="20000"/>
        </a:spcBef>
        <a:spcAft>
          <a:spcPct val="0"/>
        </a:spcAft>
        <a:buChar char="»"/>
        <a:defRPr sz="9200">
          <a:solidFill>
            <a:schemeClr val="tx1"/>
          </a:solidFill>
          <a:latin typeface="+mn-lt"/>
        </a:defRPr>
      </a:lvl9pPr>
    </p:bodyStyle>
    <p:otherStyle>
      <a:defPPr>
        <a:defRPr lang="en-US"/>
      </a:defPPr>
      <a:lvl1pPr marL="0" algn="l" defTabSz="876162" rtl="0" eaLnBrk="1" latinLnBrk="0" hangingPunct="1">
        <a:defRPr sz="1840" kern="1200">
          <a:solidFill>
            <a:schemeClr val="tx1"/>
          </a:solidFill>
          <a:latin typeface="+mn-lt"/>
          <a:ea typeface="+mn-ea"/>
          <a:cs typeface="+mn-cs"/>
        </a:defRPr>
      </a:lvl1pPr>
      <a:lvl2pPr marL="438081" algn="l" defTabSz="876162" rtl="0" eaLnBrk="1" latinLnBrk="0" hangingPunct="1">
        <a:defRPr sz="1840" kern="1200">
          <a:solidFill>
            <a:schemeClr val="tx1"/>
          </a:solidFill>
          <a:latin typeface="+mn-lt"/>
          <a:ea typeface="+mn-ea"/>
          <a:cs typeface="+mn-cs"/>
        </a:defRPr>
      </a:lvl2pPr>
      <a:lvl3pPr marL="876162" algn="l" defTabSz="876162" rtl="0" eaLnBrk="1" latinLnBrk="0" hangingPunct="1">
        <a:defRPr sz="1840" kern="1200">
          <a:solidFill>
            <a:schemeClr val="tx1"/>
          </a:solidFill>
          <a:latin typeface="+mn-lt"/>
          <a:ea typeface="+mn-ea"/>
          <a:cs typeface="+mn-cs"/>
        </a:defRPr>
      </a:lvl3pPr>
      <a:lvl4pPr marL="1314238" algn="l" defTabSz="876162" rtl="0" eaLnBrk="1" latinLnBrk="0" hangingPunct="1">
        <a:defRPr sz="1840" kern="1200">
          <a:solidFill>
            <a:schemeClr val="tx1"/>
          </a:solidFill>
          <a:latin typeface="+mn-lt"/>
          <a:ea typeface="+mn-ea"/>
          <a:cs typeface="+mn-cs"/>
        </a:defRPr>
      </a:lvl4pPr>
      <a:lvl5pPr marL="1752319" algn="l" defTabSz="876162" rtl="0" eaLnBrk="1" latinLnBrk="0" hangingPunct="1">
        <a:defRPr sz="1840" kern="1200">
          <a:solidFill>
            <a:schemeClr val="tx1"/>
          </a:solidFill>
          <a:latin typeface="+mn-lt"/>
          <a:ea typeface="+mn-ea"/>
          <a:cs typeface="+mn-cs"/>
        </a:defRPr>
      </a:lvl5pPr>
      <a:lvl6pPr marL="2190400" algn="l" defTabSz="876162" rtl="0" eaLnBrk="1" latinLnBrk="0" hangingPunct="1">
        <a:defRPr sz="1840" kern="1200">
          <a:solidFill>
            <a:schemeClr val="tx1"/>
          </a:solidFill>
          <a:latin typeface="+mn-lt"/>
          <a:ea typeface="+mn-ea"/>
          <a:cs typeface="+mn-cs"/>
        </a:defRPr>
      </a:lvl6pPr>
      <a:lvl7pPr marL="2628481" algn="l" defTabSz="876162" rtl="0" eaLnBrk="1" latinLnBrk="0" hangingPunct="1">
        <a:defRPr sz="1840" kern="1200">
          <a:solidFill>
            <a:schemeClr val="tx1"/>
          </a:solidFill>
          <a:latin typeface="+mn-lt"/>
          <a:ea typeface="+mn-ea"/>
          <a:cs typeface="+mn-cs"/>
        </a:defRPr>
      </a:lvl7pPr>
      <a:lvl8pPr marL="3066558" algn="l" defTabSz="876162" rtl="0" eaLnBrk="1" latinLnBrk="0" hangingPunct="1">
        <a:defRPr sz="1840" kern="1200">
          <a:solidFill>
            <a:schemeClr val="tx1"/>
          </a:solidFill>
          <a:latin typeface="+mn-lt"/>
          <a:ea typeface="+mn-ea"/>
          <a:cs typeface="+mn-cs"/>
        </a:defRPr>
      </a:lvl8pPr>
      <a:lvl9pPr marL="3504639" algn="l" defTabSz="876162" rtl="0" eaLnBrk="1" latinLnBrk="0" hangingPunct="1">
        <a:defRPr sz="18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extBox 1">
            <a:extLst>
              <a:ext uri="{FF2B5EF4-FFF2-40B4-BE49-F238E27FC236}">
                <a16:creationId xmlns:a16="http://schemas.microsoft.com/office/drawing/2014/main" id="{9152F099-AD00-47C1-9F8F-16FA497CF610}"/>
              </a:ext>
            </a:extLst>
          </p:cNvPr>
          <p:cNvSpPr txBox="1">
            <a:spLocks noChangeArrowheads="1"/>
          </p:cNvSpPr>
          <p:nvPr/>
        </p:nvSpPr>
        <p:spPr bwMode="auto">
          <a:xfrm>
            <a:off x="7953375" y="284163"/>
            <a:ext cx="27711400" cy="5724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296" tIns="45638" rIns="91296" bIns="45638">
            <a:spAutoFit/>
          </a:bodyPr>
          <a:lstStyle>
            <a:lvl1pPr defTabSz="4379913">
              <a:defRPr>
                <a:solidFill>
                  <a:schemeClr val="tx1"/>
                </a:solidFill>
                <a:latin typeface="Arial" panose="020B0604020202020204" pitchFamily="34" charset="0"/>
                <a:ea typeface="MS PGothic" panose="020B0600070205080204" pitchFamily="34" charset="-128"/>
              </a:defRPr>
            </a:lvl1pPr>
            <a:lvl2pPr marL="742950" indent="-285750" defTabSz="4379913">
              <a:defRPr>
                <a:solidFill>
                  <a:schemeClr val="tx1"/>
                </a:solidFill>
                <a:latin typeface="Arial" panose="020B0604020202020204" pitchFamily="34" charset="0"/>
                <a:ea typeface="MS PGothic" panose="020B0600070205080204" pitchFamily="34" charset="-128"/>
              </a:defRPr>
            </a:lvl2pPr>
            <a:lvl3pPr marL="1143000" indent="-228600" defTabSz="4379913">
              <a:defRPr>
                <a:solidFill>
                  <a:schemeClr val="tx1"/>
                </a:solidFill>
                <a:latin typeface="Arial" panose="020B0604020202020204" pitchFamily="34" charset="0"/>
                <a:ea typeface="MS PGothic" panose="020B0600070205080204" pitchFamily="34" charset="-128"/>
              </a:defRPr>
            </a:lvl3pPr>
            <a:lvl4pPr marL="1600200" indent="-228600" defTabSz="4379913">
              <a:defRPr>
                <a:solidFill>
                  <a:schemeClr val="tx1"/>
                </a:solidFill>
                <a:latin typeface="Arial" panose="020B0604020202020204" pitchFamily="34" charset="0"/>
                <a:ea typeface="MS PGothic" panose="020B0600070205080204" pitchFamily="34" charset="-128"/>
              </a:defRPr>
            </a:lvl4pPr>
            <a:lvl5pPr marL="2057400" indent="-228600" defTabSz="4379913">
              <a:defRPr>
                <a:solidFill>
                  <a:schemeClr val="tx1"/>
                </a:solidFill>
                <a:latin typeface="Arial" panose="020B0604020202020204" pitchFamily="34" charset="0"/>
                <a:ea typeface="MS PGothic" panose="020B0600070205080204" pitchFamily="34" charset="-128"/>
              </a:defRPr>
            </a:lvl5pPr>
            <a:lvl6pPr marL="2514600" indent="-228600" defTabSz="4379913"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379913"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379913"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379913"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6600" b="1" dirty="0">
                <a:cs typeface="Arial" panose="020B0604020202020204" pitchFamily="34" charset="0"/>
              </a:rPr>
              <a:t>Anticipating potential concomitant effects of unfamiliar pharmaceuticals using feature extracts from the Simplified Molecular Input Line Entry System (SMILES)</a:t>
            </a:r>
          </a:p>
          <a:p>
            <a:pPr algn="ctr"/>
            <a:r>
              <a:rPr lang="en-US" altLang="en-US" sz="4400" dirty="0" err="1"/>
              <a:t>Adhitya</a:t>
            </a:r>
            <a:r>
              <a:rPr lang="en-US" altLang="en-US" sz="4400" dirty="0"/>
              <a:t> Balaji</a:t>
            </a:r>
            <a:r>
              <a:rPr lang="en-US" altLang="en-US" sz="4400" baseline="30000" dirty="0"/>
              <a:t>1</a:t>
            </a:r>
            <a:r>
              <a:rPr lang="en-US" altLang="en-US" sz="4400" dirty="0"/>
              <a:t>, Mohit Manchella</a:t>
            </a:r>
            <a:r>
              <a:rPr lang="en-US" altLang="en-US" sz="4400" baseline="30000" dirty="0"/>
              <a:t>2</a:t>
            </a:r>
            <a:r>
              <a:rPr lang="en-US" altLang="en-US" sz="4400" dirty="0"/>
              <a:t>, Wen-Hao Chiang</a:t>
            </a:r>
            <a:r>
              <a:rPr lang="en-US" altLang="en-US" sz="4400" baseline="30000" dirty="0"/>
              <a:t>3</a:t>
            </a:r>
            <a:r>
              <a:rPr lang="en-US" altLang="en-US" sz="4400" dirty="0"/>
              <a:t>, Bo Peng</a:t>
            </a:r>
            <a:r>
              <a:rPr lang="en-US" altLang="en-US" sz="4400" baseline="30000" dirty="0"/>
              <a:t>3</a:t>
            </a:r>
            <a:r>
              <a:rPr lang="en-US" altLang="en-US" sz="4400" dirty="0"/>
              <a:t>, and Dr. Xia Ning, PhD</a:t>
            </a:r>
            <a:r>
              <a:rPr lang="en-US" altLang="en-US" sz="4400" baseline="30000" dirty="0"/>
              <a:t>3</a:t>
            </a:r>
          </a:p>
          <a:p>
            <a:pPr algn="ctr"/>
            <a:r>
              <a:rPr lang="en-US" altLang="en-US" sz="4000" baseline="30000" dirty="0"/>
              <a:t>1</a:t>
            </a:r>
            <a:r>
              <a:rPr lang="en-US" altLang="en-US" sz="4000" dirty="0"/>
              <a:t>Center Grove High School, Greenwood, IN, and </a:t>
            </a:r>
            <a:r>
              <a:rPr lang="en-US" altLang="en-US" sz="4000" baseline="30000" dirty="0"/>
              <a:t>2</a:t>
            </a:r>
            <a:r>
              <a:rPr lang="en-US" altLang="en-US" sz="4000" dirty="0"/>
              <a:t>Carmel High School, Carmel, IN, and </a:t>
            </a:r>
            <a:r>
              <a:rPr lang="en-US" altLang="en-US" sz="4000" baseline="30000" dirty="0"/>
              <a:t>3</a:t>
            </a:r>
            <a:r>
              <a:rPr lang="en-US" altLang="en-US" sz="4000" dirty="0"/>
              <a:t>Department of Computer &amp; Information Science, Indiana University - Purdue University Indianapolis School of Science, Indianapolis, IN</a:t>
            </a:r>
          </a:p>
          <a:p>
            <a:pPr algn="ctr"/>
            <a:endParaRPr lang="en-US" altLang="en-US" sz="4400" dirty="0"/>
          </a:p>
        </p:txBody>
      </p:sp>
      <p:sp>
        <p:nvSpPr>
          <p:cNvPr id="4" name="TextBox 3">
            <a:extLst>
              <a:ext uri="{FF2B5EF4-FFF2-40B4-BE49-F238E27FC236}">
                <a16:creationId xmlns:a16="http://schemas.microsoft.com/office/drawing/2014/main" id="{DD009BBF-4B03-6540-B36E-164D67289EA4}"/>
              </a:ext>
            </a:extLst>
          </p:cNvPr>
          <p:cNvSpPr txBox="1"/>
          <p:nvPr/>
        </p:nvSpPr>
        <p:spPr>
          <a:xfrm>
            <a:off x="1052513" y="5748338"/>
            <a:ext cx="9377362" cy="22682967"/>
          </a:xfrm>
          <a:prstGeom prst="rect">
            <a:avLst/>
          </a:prstGeom>
          <a:noFill/>
          <a:ln w="76200">
            <a:noFill/>
          </a:ln>
        </p:spPr>
        <p:txBody>
          <a:bodyPr lIns="91296" tIns="45638" rIns="91296" bIns="45638">
            <a:spAutoFit/>
          </a:bodyPr>
          <a:lstStyle>
            <a:lvl1pPr defTabSz="4379913">
              <a:defRPr sz="2400">
                <a:solidFill>
                  <a:schemeClr val="tx1"/>
                </a:solidFill>
                <a:latin typeface="Arial" panose="020B0604020202020204" pitchFamily="34" charset="0"/>
                <a:ea typeface="MS PGothic" panose="020B0600070205080204" pitchFamily="34" charset="-128"/>
              </a:defRPr>
            </a:lvl1pPr>
            <a:lvl2pPr marL="742950" indent="-285750" defTabSz="4379913">
              <a:defRPr sz="2400">
                <a:solidFill>
                  <a:schemeClr val="tx1"/>
                </a:solidFill>
                <a:latin typeface="Arial" panose="020B0604020202020204" pitchFamily="34" charset="0"/>
                <a:ea typeface="MS PGothic" panose="020B0600070205080204" pitchFamily="34" charset="-128"/>
              </a:defRPr>
            </a:lvl2pPr>
            <a:lvl3pPr marL="1143000" indent="-228600" defTabSz="4379913">
              <a:defRPr sz="2400">
                <a:solidFill>
                  <a:schemeClr val="tx1"/>
                </a:solidFill>
                <a:latin typeface="Arial" panose="020B0604020202020204" pitchFamily="34" charset="0"/>
                <a:ea typeface="MS PGothic" panose="020B0600070205080204" pitchFamily="34" charset="-128"/>
              </a:defRPr>
            </a:lvl3pPr>
            <a:lvl4pPr marL="1600200" indent="-228600" defTabSz="4379913">
              <a:defRPr sz="2400">
                <a:solidFill>
                  <a:schemeClr val="tx1"/>
                </a:solidFill>
                <a:latin typeface="Arial" panose="020B0604020202020204" pitchFamily="34" charset="0"/>
                <a:ea typeface="MS PGothic" panose="020B0600070205080204" pitchFamily="34" charset="-128"/>
              </a:defRPr>
            </a:lvl4pPr>
            <a:lvl5pPr marL="2057400" indent="-228600" defTabSz="4379913">
              <a:defRPr sz="2400">
                <a:solidFill>
                  <a:schemeClr val="tx1"/>
                </a:solidFill>
                <a:latin typeface="Arial" panose="020B0604020202020204" pitchFamily="34" charset="0"/>
                <a:ea typeface="MS PGothic" panose="020B0600070205080204" pitchFamily="34" charset="-128"/>
              </a:defRPr>
            </a:lvl5pPr>
            <a:lvl6pPr marL="2514600" indent="-228600" defTabSz="437991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37991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37991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37991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defRPr/>
            </a:pPr>
            <a:r>
              <a:rPr lang="en-US" altLang="en-US" sz="5000" b="1" u="sng" dirty="0">
                <a:solidFill>
                  <a:srgbClr val="000000"/>
                </a:solidFill>
                <a:cs typeface="Arial" panose="020B0604020202020204" pitchFamily="34" charset="0"/>
              </a:rPr>
              <a:t>Overview</a:t>
            </a:r>
            <a:r>
              <a:rPr lang="en-US" altLang="en-US" sz="5000" b="1" u="sng" dirty="0">
                <a:solidFill>
                  <a:srgbClr val="000000"/>
                </a:solidFill>
                <a:effectLst>
                  <a:outerShdw blurRad="38100" dist="38100" dir="2700000" algn="tl">
                    <a:srgbClr val="C0C0C0"/>
                  </a:outerShdw>
                </a:effectLst>
                <a:cs typeface="Arial" panose="020B0604020202020204" pitchFamily="34" charset="0"/>
              </a:rPr>
              <a:t>:</a:t>
            </a:r>
          </a:p>
          <a:p>
            <a:pPr>
              <a:defRPr/>
            </a:pPr>
            <a:endParaRPr lang="en-US" sz="1800" dirty="0"/>
          </a:p>
          <a:p>
            <a:pPr>
              <a:defRPr/>
            </a:pPr>
            <a:r>
              <a:rPr lang="en-US" sz="3000" dirty="0"/>
              <a:t>There exists a plethora of databases, such as SIDER, that contain information regarding the possible side effects of a number of pharmaceuticals that are available on the market. However, SIDER currently only has side effect data on 1,430 of these pharmaceuticals. Clearly it would be implausible to create a database that would hold the side effect data for every drug available on the market. In some cases there may be pharmaceuticals whose side effects are not well-known as they have not been tested in a clinical setting. In addition, organizations may not have the resources or time to run these experiments which often can be extremely lengthy. A more effective method to collect this information would be to extract the data on the pharmaceuticals that are already well-known and thoroughly tested to create a model that would predict the possible side effects of pharmaceuticals that may not have yet reached clinical trial. By doing so, pharmaceutical organizations can save a plethora of resources by using a model that can accurately predict the side effects of drugs based on their </a:t>
            </a:r>
            <a:r>
              <a:rPr lang="en-US" sz="3000"/>
              <a:t>chemical SMILES. </a:t>
            </a:r>
            <a:r>
              <a:rPr lang="en-US" sz="3000" dirty="0"/>
              <a:t> </a:t>
            </a:r>
          </a:p>
          <a:p>
            <a:pPr algn="just" eaLnBrk="1" hangingPunct="1">
              <a:defRPr/>
            </a:pPr>
            <a:endParaRPr lang="en-US" altLang="en-US" sz="2600" dirty="0"/>
          </a:p>
          <a:p>
            <a:pPr algn="ctr" eaLnBrk="1" hangingPunct="1">
              <a:defRPr/>
            </a:pPr>
            <a:endParaRPr lang="en-US" altLang="en-US" sz="5000" b="1" u="sng" dirty="0">
              <a:solidFill>
                <a:srgbClr val="000000"/>
              </a:solidFill>
              <a:cs typeface="Arial" panose="020B0604020202020204" pitchFamily="34" charset="0"/>
            </a:endParaRPr>
          </a:p>
          <a:p>
            <a:pPr algn="ctr" eaLnBrk="1" hangingPunct="1">
              <a:defRPr/>
            </a:pPr>
            <a:endParaRPr lang="en-US" altLang="en-US" sz="5000" b="1" u="sng" dirty="0">
              <a:solidFill>
                <a:srgbClr val="000000"/>
              </a:solidFill>
              <a:cs typeface="Arial" panose="020B0604020202020204" pitchFamily="34" charset="0"/>
            </a:endParaRPr>
          </a:p>
          <a:p>
            <a:pPr algn="ctr" eaLnBrk="1" hangingPunct="1">
              <a:defRPr/>
            </a:pPr>
            <a:endParaRPr lang="en-US" altLang="en-US" sz="5000" b="1" u="sng" dirty="0">
              <a:solidFill>
                <a:srgbClr val="000000"/>
              </a:solidFill>
              <a:cs typeface="Arial" panose="020B0604020202020204" pitchFamily="34" charset="0"/>
            </a:endParaRPr>
          </a:p>
          <a:p>
            <a:pPr algn="ctr" eaLnBrk="1" hangingPunct="1">
              <a:defRPr/>
            </a:pPr>
            <a:endParaRPr lang="en-US" altLang="en-US" sz="5000" b="1" u="sng" dirty="0">
              <a:solidFill>
                <a:srgbClr val="000000"/>
              </a:solidFill>
              <a:cs typeface="Arial" panose="020B0604020202020204" pitchFamily="34" charset="0"/>
            </a:endParaRPr>
          </a:p>
          <a:p>
            <a:pPr algn="ctr" eaLnBrk="1" hangingPunct="1">
              <a:defRPr/>
            </a:pPr>
            <a:endParaRPr lang="en-US" altLang="en-US" sz="5000" b="1" u="sng" dirty="0">
              <a:solidFill>
                <a:srgbClr val="000000"/>
              </a:solidFill>
              <a:cs typeface="Arial" panose="020B0604020202020204" pitchFamily="34" charset="0"/>
            </a:endParaRPr>
          </a:p>
          <a:p>
            <a:pPr algn="ctr" eaLnBrk="1" hangingPunct="1">
              <a:defRPr/>
            </a:pPr>
            <a:r>
              <a:rPr lang="en-US" altLang="en-US" sz="5000" b="1" u="sng" dirty="0">
                <a:solidFill>
                  <a:srgbClr val="000000"/>
                </a:solidFill>
                <a:cs typeface="Arial" panose="020B0604020202020204" pitchFamily="34" charset="0"/>
              </a:rPr>
              <a:t>Application Window:</a:t>
            </a:r>
            <a:endParaRPr lang="en-US" altLang="en-US" sz="2600" dirty="0"/>
          </a:p>
          <a:p>
            <a:pPr algn="ctr" eaLnBrk="1" hangingPunct="1">
              <a:defRPr/>
            </a:pPr>
            <a:endParaRPr lang="en-US" altLang="en-US" sz="1800" dirty="0"/>
          </a:p>
          <a:p>
            <a:pPr algn="ctr" eaLnBrk="1" hangingPunct="1">
              <a:defRPr/>
            </a:pPr>
            <a:endParaRPr lang="en-US" altLang="en-US" sz="1800" dirty="0"/>
          </a:p>
          <a:p>
            <a:pPr algn="ctr" eaLnBrk="1" hangingPunct="1">
              <a:defRPr/>
            </a:pPr>
            <a:endParaRPr lang="en-US" altLang="en-US" sz="1800" dirty="0"/>
          </a:p>
          <a:p>
            <a:pPr algn="ctr" eaLnBrk="1" hangingPunct="1">
              <a:defRPr/>
            </a:pPr>
            <a:endParaRPr lang="en-US" altLang="en-US" sz="1800" dirty="0"/>
          </a:p>
          <a:p>
            <a:pPr algn="ctr" eaLnBrk="1" hangingPunct="1">
              <a:defRPr/>
            </a:pPr>
            <a:endParaRPr lang="en-US" altLang="en-US" sz="1800" dirty="0"/>
          </a:p>
          <a:p>
            <a:pPr algn="ctr" eaLnBrk="1" hangingPunct="1">
              <a:defRPr/>
            </a:pPr>
            <a:endParaRPr lang="en-US" altLang="en-US" sz="1800" dirty="0"/>
          </a:p>
          <a:p>
            <a:pPr algn="ctr" eaLnBrk="1" hangingPunct="1">
              <a:defRPr/>
            </a:pPr>
            <a:endParaRPr lang="en-US" altLang="en-US" sz="1800" dirty="0"/>
          </a:p>
          <a:p>
            <a:pPr algn="ctr" eaLnBrk="1" hangingPunct="1">
              <a:defRPr/>
            </a:pPr>
            <a:endParaRPr lang="en-US" altLang="en-US" sz="1800" dirty="0"/>
          </a:p>
          <a:p>
            <a:pPr algn="ctr" eaLnBrk="1" hangingPunct="1">
              <a:defRPr/>
            </a:pPr>
            <a:endParaRPr lang="en-US" altLang="en-US" sz="1800" dirty="0"/>
          </a:p>
          <a:p>
            <a:pPr algn="ctr" eaLnBrk="1" hangingPunct="1">
              <a:defRPr/>
            </a:pPr>
            <a:endParaRPr lang="en-US" altLang="en-US" sz="1800" dirty="0"/>
          </a:p>
          <a:p>
            <a:pPr algn="ctr" eaLnBrk="1" hangingPunct="1">
              <a:defRPr/>
            </a:pPr>
            <a:endParaRPr lang="en-US" altLang="en-US" sz="1800" dirty="0"/>
          </a:p>
          <a:p>
            <a:pPr algn="ctr" eaLnBrk="1" hangingPunct="1">
              <a:defRPr/>
            </a:pPr>
            <a:endParaRPr lang="en-US" altLang="en-US" sz="1800" dirty="0"/>
          </a:p>
          <a:p>
            <a:pPr algn="ctr" eaLnBrk="1" hangingPunct="1">
              <a:defRPr/>
            </a:pPr>
            <a:endParaRPr lang="en-US" altLang="en-US" sz="1800" dirty="0"/>
          </a:p>
          <a:p>
            <a:pPr algn="ctr" eaLnBrk="1" hangingPunct="1">
              <a:defRPr/>
            </a:pPr>
            <a:endParaRPr lang="en-US" altLang="en-US" sz="1800" dirty="0"/>
          </a:p>
          <a:p>
            <a:pPr algn="ctr" eaLnBrk="1" hangingPunct="1">
              <a:defRPr/>
            </a:pPr>
            <a:endParaRPr lang="en-US" altLang="en-US" sz="1800" dirty="0"/>
          </a:p>
          <a:p>
            <a:pPr algn="ctr" eaLnBrk="1" hangingPunct="1">
              <a:defRPr/>
            </a:pPr>
            <a:endParaRPr lang="en-US" altLang="en-US" sz="1800" dirty="0"/>
          </a:p>
          <a:p>
            <a:pPr algn="ctr" eaLnBrk="1" hangingPunct="1">
              <a:defRPr/>
            </a:pPr>
            <a:endParaRPr lang="en-US" altLang="en-US" sz="1800" dirty="0"/>
          </a:p>
          <a:p>
            <a:pPr algn="ctr" eaLnBrk="1" hangingPunct="1">
              <a:defRPr/>
            </a:pPr>
            <a:endParaRPr lang="en-US" altLang="en-US" sz="1800" dirty="0"/>
          </a:p>
          <a:p>
            <a:pPr algn="ctr" eaLnBrk="1" hangingPunct="1">
              <a:defRPr/>
            </a:pPr>
            <a:endParaRPr lang="en-US" altLang="en-US" sz="1800" dirty="0"/>
          </a:p>
          <a:p>
            <a:pPr algn="ctr" eaLnBrk="1" hangingPunct="1">
              <a:defRPr/>
            </a:pPr>
            <a:endParaRPr lang="en-US" altLang="en-US" sz="1800" dirty="0"/>
          </a:p>
          <a:p>
            <a:pPr algn="ctr" eaLnBrk="1" hangingPunct="1">
              <a:defRPr/>
            </a:pPr>
            <a:endParaRPr lang="en-US" altLang="en-US" sz="1800" dirty="0"/>
          </a:p>
          <a:p>
            <a:pPr algn="ctr" eaLnBrk="1" hangingPunct="1">
              <a:defRPr/>
            </a:pPr>
            <a:endParaRPr lang="en-US" altLang="en-US" sz="1800" dirty="0"/>
          </a:p>
          <a:p>
            <a:pPr algn="ctr" eaLnBrk="1" hangingPunct="1">
              <a:defRPr/>
            </a:pPr>
            <a:endParaRPr lang="en-US" altLang="en-US" sz="1800" dirty="0"/>
          </a:p>
        </p:txBody>
      </p:sp>
      <p:sp>
        <p:nvSpPr>
          <p:cNvPr id="6" name="TextBox 5">
            <a:extLst>
              <a:ext uri="{FF2B5EF4-FFF2-40B4-BE49-F238E27FC236}">
                <a16:creationId xmlns:a16="http://schemas.microsoft.com/office/drawing/2014/main" id="{8B178CB4-A6C8-BC4C-8CF3-EBCDCE108817}"/>
              </a:ext>
            </a:extLst>
          </p:cNvPr>
          <p:cNvSpPr txBox="1"/>
          <p:nvPr/>
        </p:nvSpPr>
        <p:spPr>
          <a:xfrm>
            <a:off x="1103662" y="17236769"/>
            <a:ext cx="9398000" cy="3169933"/>
          </a:xfrm>
          <a:prstGeom prst="rect">
            <a:avLst/>
          </a:prstGeom>
          <a:noFill/>
          <a:ln w="76200">
            <a:noFill/>
          </a:ln>
        </p:spPr>
        <p:txBody>
          <a:bodyPr lIns="91296" tIns="45638" rIns="91296" bIns="45638">
            <a:spAutoFit/>
          </a:bodyPr>
          <a:lstStyle>
            <a:lvl1pPr defTabSz="4379913">
              <a:defRPr>
                <a:solidFill>
                  <a:schemeClr val="tx1"/>
                </a:solidFill>
                <a:latin typeface="Arial" charset="0"/>
                <a:ea typeface="MS PGothic" pitchFamily="34" charset="-128"/>
              </a:defRPr>
            </a:lvl1pPr>
            <a:lvl2pPr defTabSz="4379913">
              <a:defRPr>
                <a:solidFill>
                  <a:schemeClr val="tx1"/>
                </a:solidFill>
                <a:latin typeface="Arial" charset="0"/>
                <a:ea typeface="MS PGothic" pitchFamily="34" charset="-128"/>
              </a:defRPr>
            </a:lvl2pPr>
            <a:lvl3pPr defTabSz="4379913">
              <a:defRPr>
                <a:solidFill>
                  <a:schemeClr val="tx1"/>
                </a:solidFill>
                <a:latin typeface="Arial" charset="0"/>
                <a:ea typeface="MS PGothic" pitchFamily="34" charset="-128"/>
              </a:defRPr>
            </a:lvl3pPr>
            <a:lvl4pPr defTabSz="4379913">
              <a:defRPr>
                <a:solidFill>
                  <a:schemeClr val="tx1"/>
                </a:solidFill>
                <a:latin typeface="Arial" charset="0"/>
                <a:ea typeface="MS PGothic" pitchFamily="34" charset="-128"/>
              </a:defRPr>
            </a:lvl4pPr>
            <a:lvl5pPr defTabSz="4379913">
              <a:defRPr>
                <a:solidFill>
                  <a:schemeClr val="tx1"/>
                </a:solidFill>
                <a:latin typeface="Arial" charset="0"/>
                <a:ea typeface="MS PGothic" pitchFamily="34" charset="-128"/>
              </a:defRPr>
            </a:lvl5pPr>
            <a:lvl6pPr marL="2233613" indent="6791325" defTabSz="4379913" eaLnBrk="0" fontAlgn="base" hangingPunct="0">
              <a:spcBef>
                <a:spcPct val="0"/>
              </a:spcBef>
              <a:spcAft>
                <a:spcPct val="0"/>
              </a:spcAft>
              <a:defRPr>
                <a:solidFill>
                  <a:schemeClr val="tx1"/>
                </a:solidFill>
                <a:latin typeface="Arial" charset="0"/>
                <a:ea typeface="MS PGothic" pitchFamily="34" charset="-128"/>
              </a:defRPr>
            </a:lvl6pPr>
            <a:lvl7pPr marL="2690813" indent="6791325" defTabSz="4379913" eaLnBrk="0" fontAlgn="base" hangingPunct="0">
              <a:spcBef>
                <a:spcPct val="0"/>
              </a:spcBef>
              <a:spcAft>
                <a:spcPct val="0"/>
              </a:spcAft>
              <a:defRPr>
                <a:solidFill>
                  <a:schemeClr val="tx1"/>
                </a:solidFill>
                <a:latin typeface="Arial" charset="0"/>
                <a:ea typeface="MS PGothic" pitchFamily="34" charset="-128"/>
              </a:defRPr>
            </a:lvl7pPr>
            <a:lvl8pPr marL="3148013" indent="6791325" defTabSz="4379913" eaLnBrk="0" fontAlgn="base" hangingPunct="0">
              <a:spcBef>
                <a:spcPct val="0"/>
              </a:spcBef>
              <a:spcAft>
                <a:spcPct val="0"/>
              </a:spcAft>
              <a:defRPr>
                <a:solidFill>
                  <a:schemeClr val="tx1"/>
                </a:solidFill>
                <a:latin typeface="Arial" charset="0"/>
                <a:ea typeface="MS PGothic" pitchFamily="34" charset="-128"/>
              </a:defRPr>
            </a:lvl8pPr>
            <a:lvl9pPr marL="3605213" indent="6791325" defTabSz="4379913" eaLnBrk="0" fontAlgn="base" hangingPunct="0">
              <a:spcBef>
                <a:spcPct val="0"/>
              </a:spcBef>
              <a:spcAft>
                <a:spcPct val="0"/>
              </a:spcAft>
              <a:defRPr>
                <a:solidFill>
                  <a:schemeClr val="tx1"/>
                </a:solidFill>
                <a:latin typeface="Arial" charset="0"/>
                <a:ea typeface="MS PGothic" pitchFamily="34" charset="-128"/>
              </a:defRPr>
            </a:lvl9pPr>
          </a:lstStyle>
          <a:p>
            <a:pPr algn="ctr" eaLnBrk="1" hangingPunct="1">
              <a:defRPr/>
            </a:pPr>
            <a:r>
              <a:rPr lang="en-US" altLang="en-US" sz="5000" b="1" u="sng" dirty="0">
                <a:solidFill>
                  <a:srgbClr val="000000"/>
                </a:solidFill>
                <a:cs typeface="Arial" charset="0"/>
              </a:rPr>
              <a:t>Objective</a:t>
            </a:r>
            <a:r>
              <a:rPr lang="en-US" altLang="en-US" sz="5400" b="1" u="sng" dirty="0">
                <a:solidFill>
                  <a:srgbClr val="000000"/>
                </a:solidFill>
                <a:effectLst>
                  <a:outerShdw blurRad="38100" dist="38100" dir="2700000" algn="tl">
                    <a:srgbClr val="C0C0C0"/>
                  </a:outerShdw>
                </a:effectLst>
                <a:cs typeface="Arial" charset="0"/>
              </a:rPr>
              <a:t>:</a:t>
            </a:r>
          </a:p>
          <a:p>
            <a:pPr algn="ctr" eaLnBrk="1" hangingPunct="1">
              <a:defRPr/>
            </a:pPr>
            <a:endParaRPr lang="en-US" altLang="en-US" sz="2600" b="1" u="sng" dirty="0">
              <a:solidFill>
                <a:srgbClr val="000000"/>
              </a:solidFill>
              <a:effectLst>
                <a:outerShdw blurRad="38100" dist="38100" dir="2700000" algn="tl">
                  <a:srgbClr val="C0C0C0"/>
                </a:outerShdw>
              </a:effectLst>
              <a:cs typeface="Arial" charset="0"/>
            </a:endParaRPr>
          </a:p>
          <a:p>
            <a:pPr eaLnBrk="1" hangingPunct="1">
              <a:defRPr/>
            </a:pPr>
            <a:r>
              <a:rPr lang="en-US" altLang="en-US" sz="3000" dirty="0">
                <a:solidFill>
                  <a:srgbClr val="000000"/>
                </a:solidFill>
                <a:cs typeface="Arial" charset="0"/>
              </a:rPr>
              <a:t>To create an application which can accurately predict the concomitant effects of unfamiliar and untested pharmaceuticals using well-studied drugs with similar 2D features and known side effects</a:t>
            </a:r>
          </a:p>
        </p:txBody>
      </p:sp>
      <p:sp>
        <p:nvSpPr>
          <p:cNvPr id="8" name="TextBox 7">
            <a:extLst>
              <a:ext uri="{FF2B5EF4-FFF2-40B4-BE49-F238E27FC236}">
                <a16:creationId xmlns:a16="http://schemas.microsoft.com/office/drawing/2014/main" id="{B8D07A83-0191-994F-B5BF-72040F93B86C}"/>
              </a:ext>
            </a:extLst>
          </p:cNvPr>
          <p:cNvSpPr txBox="1"/>
          <p:nvPr/>
        </p:nvSpPr>
        <p:spPr>
          <a:xfrm>
            <a:off x="22824282" y="5748338"/>
            <a:ext cx="8680450" cy="16034993"/>
          </a:xfrm>
          <a:prstGeom prst="rect">
            <a:avLst/>
          </a:prstGeom>
          <a:solidFill>
            <a:srgbClr val="FFFFFF"/>
          </a:solidFill>
          <a:ln w="76200">
            <a:noFill/>
          </a:ln>
        </p:spPr>
        <p:txBody>
          <a:bodyPr lIns="91296" tIns="45638" rIns="91296" bIns="45638">
            <a:spAutoFit/>
          </a:bodyPr>
          <a:lstStyle>
            <a:lvl1pPr defTabSz="4379913">
              <a:defRPr>
                <a:solidFill>
                  <a:schemeClr val="tx1"/>
                </a:solidFill>
                <a:latin typeface="Arial" charset="0"/>
                <a:ea typeface="MS PGothic" pitchFamily="34" charset="-128"/>
              </a:defRPr>
            </a:lvl1pPr>
            <a:lvl2pPr defTabSz="4379913">
              <a:defRPr>
                <a:solidFill>
                  <a:schemeClr val="tx1"/>
                </a:solidFill>
                <a:latin typeface="Arial" charset="0"/>
                <a:ea typeface="MS PGothic" pitchFamily="34" charset="-128"/>
              </a:defRPr>
            </a:lvl2pPr>
            <a:lvl3pPr defTabSz="4379913">
              <a:defRPr>
                <a:solidFill>
                  <a:schemeClr val="tx1"/>
                </a:solidFill>
                <a:latin typeface="Arial" charset="0"/>
                <a:ea typeface="MS PGothic" pitchFamily="34" charset="-128"/>
              </a:defRPr>
            </a:lvl3pPr>
            <a:lvl4pPr defTabSz="4379913">
              <a:defRPr>
                <a:solidFill>
                  <a:schemeClr val="tx1"/>
                </a:solidFill>
                <a:latin typeface="Arial" charset="0"/>
                <a:ea typeface="MS PGothic" pitchFamily="34" charset="-128"/>
              </a:defRPr>
            </a:lvl4pPr>
            <a:lvl5pPr defTabSz="4379913">
              <a:defRPr>
                <a:solidFill>
                  <a:schemeClr val="tx1"/>
                </a:solidFill>
                <a:latin typeface="Arial" charset="0"/>
                <a:ea typeface="MS PGothic" pitchFamily="34" charset="-128"/>
              </a:defRPr>
            </a:lvl5pPr>
            <a:lvl6pPr marL="2233613" indent="6791325" defTabSz="4379913" eaLnBrk="0" fontAlgn="base" hangingPunct="0">
              <a:spcBef>
                <a:spcPct val="0"/>
              </a:spcBef>
              <a:spcAft>
                <a:spcPct val="0"/>
              </a:spcAft>
              <a:defRPr>
                <a:solidFill>
                  <a:schemeClr val="tx1"/>
                </a:solidFill>
                <a:latin typeface="Arial" charset="0"/>
                <a:ea typeface="MS PGothic" pitchFamily="34" charset="-128"/>
              </a:defRPr>
            </a:lvl6pPr>
            <a:lvl7pPr marL="2690813" indent="6791325" defTabSz="4379913" eaLnBrk="0" fontAlgn="base" hangingPunct="0">
              <a:spcBef>
                <a:spcPct val="0"/>
              </a:spcBef>
              <a:spcAft>
                <a:spcPct val="0"/>
              </a:spcAft>
              <a:defRPr>
                <a:solidFill>
                  <a:schemeClr val="tx1"/>
                </a:solidFill>
                <a:latin typeface="Arial" charset="0"/>
                <a:ea typeface="MS PGothic" pitchFamily="34" charset="-128"/>
              </a:defRPr>
            </a:lvl7pPr>
            <a:lvl8pPr marL="3148013" indent="6791325" defTabSz="4379913" eaLnBrk="0" fontAlgn="base" hangingPunct="0">
              <a:spcBef>
                <a:spcPct val="0"/>
              </a:spcBef>
              <a:spcAft>
                <a:spcPct val="0"/>
              </a:spcAft>
              <a:defRPr>
                <a:solidFill>
                  <a:schemeClr val="tx1"/>
                </a:solidFill>
                <a:latin typeface="Arial" charset="0"/>
                <a:ea typeface="MS PGothic" pitchFamily="34" charset="-128"/>
              </a:defRPr>
            </a:lvl8pPr>
            <a:lvl9pPr marL="3605213" indent="6791325" defTabSz="4379913" eaLnBrk="0" fontAlgn="base" hangingPunct="0">
              <a:spcBef>
                <a:spcPct val="0"/>
              </a:spcBef>
              <a:spcAft>
                <a:spcPct val="0"/>
              </a:spcAft>
              <a:defRPr>
                <a:solidFill>
                  <a:schemeClr val="tx1"/>
                </a:solidFill>
                <a:latin typeface="Arial" charset="0"/>
                <a:ea typeface="MS PGothic" pitchFamily="34" charset="-128"/>
              </a:defRPr>
            </a:lvl9pPr>
          </a:lstStyle>
          <a:p>
            <a:pPr algn="ctr" eaLnBrk="1" hangingPunct="1">
              <a:defRPr/>
            </a:pPr>
            <a:r>
              <a:rPr lang="en-US" altLang="en-US" sz="5000" b="1" u="sng" dirty="0">
                <a:solidFill>
                  <a:srgbClr val="000000"/>
                </a:solidFill>
                <a:cs typeface="Arial" charset="0"/>
              </a:rPr>
              <a:t>Accuracy Results:</a:t>
            </a:r>
            <a:endParaRPr lang="en-US" altLang="en-US" sz="3200" b="1" dirty="0"/>
          </a:p>
          <a:p>
            <a:pPr eaLnBrk="1" hangingPunct="1">
              <a:defRPr/>
            </a:pPr>
            <a:endParaRPr lang="en-US" altLang="en-US" sz="2400" b="1" dirty="0"/>
          </a:p>
          <a:p>
            <a:pPr eaLnBrk="1" hangingPunct="1">
              <a:defRPr/>
            </a:pPr>
            <a:endParaRPr lang="en-US" altLang="en-US" sz="2400" b="1" dirty="0">
              <a:solidFill>
                <a:srgbClr val="000000"/>
              </a:solidFill>
              <a:effectLst>
                <a:outerShdw blurRad="38100" dist="38100" dir="2700000" algn="tl">
                  <a:srgbClr val="C0C0C0"/>
                </a:outerShdw>
              </a:effectLst>
            </a:endParaRPr>
          </a:p>
          <a:p>
            <a:pPr eaLnBrk="1" hangingPunct="1">
              <a:defRPr/>
            </a:pPr>
            <a:endParaRPr lang="en-US" altLang="en-US" sz="2400" b="1" dirty="0">
              <a:solidFill>
                <a:srgbClr val="000000"/>
              </a:solidFill>
              <a:effectLst>
                <a:outerShdw blurRad="38100" dist="38100" dir="2700000" algn="tl">
                  <a:srgbClr val="C0C0C0"/>
                </a:outerShdw>
              </a:effectLst>
            </a:endParaRPr>
          </a:p>
          <a:p>
            <a:pPr eaLnBrk="1" hangingPunct="1">
              <a:defRPr/>
            </a:pPr>
            <a:endParaRPr lang="en-US" altLang="en-US" sz="2400" b="1" dirty="0">
              <a:solidFill>
                <a:srgbClr val="000000"/>
              </a:solidFill>
              <a:effectLst>
                <a:outerShdw blurRad="38100" dist="38100" dir="2700000" algn="tl">
                  <a:srgbClr val="C0C0C0"/>
                </a:outerShdw>
              </a:effectLst>
            </a:endParaRPr>
          </a:p>
          <a:p>
            <a:pPr eaLnBrk="1" hangingPunct="1">
              <a:defRPr/>
            </a:pPr>
            <a:endParaRPr lang="en-US" altLang="en-US" sz="2400" b="1" dirty="0">
              <a:solidFill>
                <a:srgbClr val="000000"/>
              </a:solidFill>
              <a:effectLst>
                <a:outerShdw blurRad="38100" dist="38100" dir="2700000" algn="tl">
                  <a:srgbClr val="C0C0C0"/>
                </a:outerShdw>
              </a:effectLst>
            </a:endParaRPr>
          </a:p>
          <a:p>
            <a:pPr eaLnBrk="1" hangingPunct="1">
              <a:defRPr/>
            </a:pPr>
            <a:endParaRPr lang="en-US" altLang="en-US" sz="2400" b="1" dirty="0">
              <a:solidFill>
                <a:srgbClr val="000000"/>
              </a:solidFill>
              <a:effectLst>
                <a:outerShdw blurRad="38100" dist="38100" dir="2700000" algn="tl">
                  <a:srgbClr val="C0C0C0"/>
                </a:outerShdw>
              </a:effectLst>
            </a:endParaRPr>
          </a:p>
          <a:p>
            <a:pPr eaLnBrk="1" hangingPunct="1">
              <a:defRPr/>
            </a:pPr>
            <a:endParaRPr lang="en-US" altLang="en-US" sz="2400" b="1" dirty="0">
              <a:solidFill>
                <a:srgbClr val="000000"/>
              </a:solidFill>
              <a:effectLst>
                <a:outerShdw blurRad="38100" dist="38100" dir="2700000" algn="tl">
                  <a:srgbClr val="C0C0C0"/>
                </a:outerShdw>
              </a:effectLst>
            </a:endParaRPr>
          </a:p>
          <a:p>
            <a:pPr eaLnBrk="1" hangingPunct="1">
              <a:defRPr/>
            </a:pPr>
            <a:endParaRPr lang="en-US" altLang="en-US" sz="2400" b="1" dirty="0">
              <a:solidFill>
                <a:srgbClr val="000000"/>
              </a:solidFill>
              <a:effectLst>
                <a:outerShdw blurRad="38100" dist="38100" dir="2700000" algn="tl">
                  <a:srgbClr val="C0C0C0"/>
                </a:outerShdw>
              </a:effectLst>
            </a:endParaRPr>
          </a:p>
          <a:p>
            <a:pPr eaLnBrk="1" hangingPunct="1">
              <a:defRPr/>
            </a:pPr>
            <a:endParaRPr lang="en-US" altLang="en-US" sz="2400" b="1" dirty="0">
              <a:solidFill>
                <a:srgbClr val="000000"/>
              </a:solidFill>
              <a:effectLst>
                <a:outerShdw blurRad="38100" dist="38100" dir="2700000" algn="tl">
                  <a:srgbClr val="C0C0C0"/>
                </a:outerShdw>
              </a:effectLst>
            </a:endParaRPr>
          </a:p>
          <a:p>
            <a:pPr eaLnBrk="1" hangingPunct="1">
              <a:defRPr/>
            </a:pPr>
            <a:endParaRPr lang="en-US" altLang="en-US" sz="2400" b="1" dirty="0">
              <a:solidFill>
                <a:srgbClr val="000000"/>
              </a:solidFill>
              <a:effectLst>
                <a:outerShdw blurRad="38100" dist="38100" dir="2700000" algn="tl">
                  <a:srgbClr val="C0C0C0"/>
                </a:outerShdw>
              </a:effectLst>
            </a:endParaRPr>
          </a:p>
          <a:p>
            <a:pPr eaLnBrk="1" hangingPunct="1">
              <a:defRPr/>
            </a:pPr>
            <a:endParaRPr lang="en-US" altLang="en-US" sz="2400" b="1" dirty="0">
              <a:solidFill>
                <a:srgbClr val="000000"/>
              </a:solidFill>
              <a:effectLst>
                <a:outerShdw blurRad="38100" dist="38100" dir="2700000" algn="tl">
                  <a:srgbClr val="C0C0C0"/>
                </a:outerShdw>
              </a:effectLst>
            </a:endParaRPr>
          </a:p>
          <a:p>
            <a:pPr eaLnBrk="1" hangingPunct="1">
              <a:defRPr/>
            </a:pPr>
            <a:endParaRPr lang="en-US" altLang="en-US" sz="2400" b="1" dirty="0">
              <a:solidFill>
                <a:srgbClr val="000000"/>
              </a:solidFill>
              <a:effectLst>
                <a:outerShdw blurRad="38100" dist="38100" dir="2700000" algn="tl">
                  <a:srgbClr val="C0C0C0"/>
                </a:outerShdw>
              </a:effectLst>
            </a:endParaRPr>
          </a:p>
          <a:p>
            <a:pPr eaLnBrk="1" hangingPunct="1">
              <a:defRPr/>
            </a:pPr>
            <a:endParaRPr lang="en-US" altLang="en-US" sz="2400" b="1" dirty="0">
              <a:solidFill>
                <a:srgbClr val="000000"/>
              </a:solidFill>
              <a:effectLst>
                <a:outerShdw blurRad="38100" dist="38100" dir="2700000" algn="tl">
                  <a:srgbClr val="C0C0C0"/>
                </a:outerShdw>
              </a:effectLst>
            </a:endParaRPr>
          </a:p>
          <a:p>
            <a:pPr eaLnBrk="1" hangingPunct="1">
              <a:defRPr/>
            </a:pPr>
            <a:endParaRPr lang="en-US" altLang="en-US" sz="2400" b="1" dirty="0">
              <a:solidFill>
                <a:srgbClr val="000000"/>
              </a:solidFill>
              <a:effectLst>
                <a:outerShdw blurRad="38100" dist="38100" dir="2700000" algn="tl">
                  <a:srgbClr val="C0C0C0"/>
                </a:outerShdw>
              </a:effectLst>
            </a:endParaRPr>
          </a:p>
          <a:p>
            <a:pPr eaLnBrk="1" hangingPunct="1">
              <a:defRPr/>
            </a:pPr>
            <a:endParaRPr lang="en-US" altLang="en-US" sz="2400" b="1" dirty="0">
              <a:solidFill>
                <a:srgbClr val="000000"/>
              </a:solidFill>
              <a:effectLst>
                <a:outerShdw blurRad="38100" dist="38100" dir="2700000" algn="tl">
                  <a:srgbClr val="C0C0C0"/>
                </a:outerShdw>
              </a:effectLst>
            </a:endParaRPr>
          </a:p>
          <a:p>
            <a:pPr eaLnBrk="1" hangingPunct="1">
              <a:defRPr/>
            </a:pPr>
            <a:endParaRPr lang="en-US" altLang="en-US" sz="2400" b="1" dirty="0">
              <a:solidFill>
                <a:srgbClr val="000000"/>
              </a:solidFill>
              <a:effectLst>
                <a:outerShdw blurRad="38100" dist="38100" dir="2700000" algn="tl">
                  <a:srgbClr val="C0C0C0"/>
                </a:outerShdw>
              </a:effectLst>
            </a:endParaRPr>
          </a:p>
          <a:p>
            <a:pPr eaLnBrk="1" hangingPunct="1">
              <a:defRPr/>
            </a:pPr>
            <a:endParaRPr lang="en-US" altLang="en-US" sz="2400" b="1" dirty="0">
              <a:solidFill>
                <a:srgbClr val="000000"/>
              </a:solidFill>
              <a:effectLst>
                <a:outerShdw blurRad="38100" dist="38100" dir="2700000" algn="tl">
                  <a:srgbClr val="C0C0C0"/>
                </a:outerShdw>
              </a:effectLst>
            </a:endParaRPr>
          </a:p>
          <a:p>
            <a:pPr eaLnBrk="1" hangingPunct="1">
              <a:defRPr/>
            </a:pPr>
            <a:endParaRPr lang="en-US" altLang="en-US" sz="2400" b="1" dirty="0">
              <a:solidFill>
                <a:srgbClr val="000000"/>
              </a:solidFill>
              <a:effectLst>
                <a:outerShdw blurRad="38100" dist="38100" dir="2700000" algn="tl">
                  <a:srgbClr val="C0C0C0"/>
                </a:outerShdw>
              </a:effectLst>
            </a:endParaRPr>
          </a:p>
          <a:p>
            <a:pPr eaLnBrk="1" hangingPunct="1">
              <a:defRPr/>
            </a:pPr>
            <a:endParaRPr lang="en-US" altLang="en-US" sz="2400" b="1" dirty="0">
              <a:solidFill>
                <a:srgbClr val="000000"/>
              </a:solidFill>
              <a:effectLst>
                <a:outerShdw blurRad="38100" dist="38100" dir="2700000" algn="tl">
                  <a:srgbClr val="C0C0C0"/>
                </a:outerShdw>
              </a:effectLst>
            </a:endParaRPr>
          </a:p>
          <a:p>
            <a:pPr eaLnBrk="1" hangingPunct="1">
              <a:defRPr/>
            </a:pPr>
            <a:endParaRPr lang="en-US" altLang="en-US" sz="2400" b="1" dirty="0">
              <a:solidFill>
                <a:srgbClr val="000000"/>
              </a:solidFill>
              <a:effectLst>
                <a:outerShdw blurRad="38100" dist="38100" dir="2700000" algn="tl">
                  <a:srgbClr val="C0C0C0"/>
                </a:outerShdw>
              </a:effectLst>
            </a:endParaRPr>
          </a:p>
          <a:p>
            <a:pPr eaLnBrk="1" hangingPunct="1">
              <a:defRPr/>
            </a:pPr>
            <a:endParaRPr lang="en-US" altLang="en-US" sz="2400" b="1" dirty="0">
              <a:solidFill>
                <a:srgbClr val="000000"/>
              </a:solidFill>
              <a:effectLst>
                <a:outerShdw blurRad="38100" dist="38100" dir="2700000" algn="tl">
                  <a:srgbClr val="C0C0C0"/>
                </a:outerShdw>
              </a:effectLst>
            </a:endParaRPr>
          </a:p>
          <a:p>
            <a:pPr eaLnBrk="1" hangingPunct="1">
              <a:defRPr/>
            </a:pPr>
            <a:endParaRPr lang="en-US" altLang="en-US" sz="2400" b="1" dirty="0">
              <a:solidFill>
                <a:srgbClr val="000000"/>
              </a:solidFill>
              <a:effectLst>
                <a:outerShdw blurRad="38100" dist="38100" dir="2700000" algn="tl">
                  <a:srgbClr val="C0C0C0"/>
                </a:outerShdw>
              </a:effectLst>
            </a:endParaRPr>
          </a:p>
          <a:p>
            <a:pPr eaLnBrk="1" hangingPunct="1">
              <a:defRPr/>
            </a:pPr>
            <a:endParaRPr lang="en-US" altLang="en-US" sz="2400" b="1" dirty="0">
              <a:solidFill>
                <a:srgbClr val="000000"/>
              </a:solidFill>
              <a:effectLst>
                <a:outerShdw blurRad="38100" dist="38100" dir="2700000" algn="tl">
                  <a:srgbClr val="C0C0C0"/>
                </a:outerShdw>
              </a:effectLst>
            </a:endParaRPr>
          </a:p>
          <a:p>
            <a:pPr eaLnBrk="1" hangingPunct="1">
              <a:defRPr/>
            </a:pPr>
            <a:endParaRPr lang="en-US" altLang="en-US" sz="2400" b="1" dirty="0">
              <a:solidFill>
                <a:srgbClr val="000000"/>
              </a:solidFill>
              <a:effectLst>
                <a:outerShdw blurRad="38100" dist="38100" dir="2700000" algn="tl">
                  <a:srgbClr val="C0C0C0"/>
                </a:outerShdw>
              </a:effectLst>
            </a:endParaRPr>
          </a:p>
          <a:p>
            <a:pPr eaLnBrk="1" hangingPunct="1">
              <a:defRPr/>
            </a:pPr>
            <a:endParaRPr lang="en-US" altLang="en-US" sz="2400" b="1" dirty="0">
              <a:solidFill>
                <a:srgbClr val="000000"/>
              </a:solidFill>
              <a:effectLst>
                <a:outerShdw blurRad="38100" dist="38100" dir="2700000" algn="tl">
                  <a:srgbClr val="C0C0C0"/>
                </a:outerShdw>
              </a:effectLst>
            </a:endParaRPr>
          </a:p>
          <a:p>
            <a:pPr eaLnBrk="1" hangingPunct="1">
              <a:defRPr/>
            </a:pPr>
            <a:endParaRPr lang="en-US" altLang="en-US" sz="2400" b="1" dirty="0">
              <a:solidFill>
                <a:srgbClr val="000000"/>
              </a:solidFill>
              <a:effectLst>
                <a:outerShdw blurRad="38100" dist="38100" dir="2700000" algn="tl">
                  <a:srgbClr val="C0C0C0"/>
                </a:outerShdw>
              </a:effectLst>
            </a:endParaRPr>
          </a:p>
          <a:p>
            <a:pPr eaLnBrk="1" hangingPunct="1">
              <a:defRPr/>
            </a:pPr>
            <a:endParaRPr lang="en-US" altLang="en-US" sz="2400" b="1" dirty="0">
              <a:solidFill>
                <a:srgbClr val="000000"/>
              </a:solidFill>
              <a:effectLst>
                <a:outerShdw blurRad="38100" dist="38100" dir="2700000" algn="tl">
                  <a:srgbClr val="C0C0C0"/>
                </a:outerShdw>
              </a:effectLst>
            </a:endParaRPr>
          </a:p>
          <a:p>
            <a:pPr eaLnBrk="1" hangingPunct="1">
              <a:defRPr/>
            </a:pPr>
            <a:endParaRPr lang="en-US" altLang="en-US" sz="2400" b="1" dirty="0">
              <a:solidFill>
                <a:srgbClr val="000000"/>
              </a:solidFill>
              <a:effectLst>
                <a:outerShdw blurRad="38100" dist="38100" dir="2700000" algn="tl">
                  <a:srgbClr val="C0C0C0"/>
                </a:outerShdw>
              </a:effectLst>
            </a:endParaRPr>
          </a:p>
          <a:p>
            <a:pPr eaLnBrk="1" hangingPunct="1">
              <a:defRPr/>
            </a:pPr>
            <a:endParaRPr lang="en-US" altLang="en-US" sz="2400" b="1" dirty="0">
              <a:solidFill>
                <a:srgbClr val="000000"/>
              </a:solidFill>
              <a:effectLst>
                <a:outerShdw blurRad="38100" dist="38100" dir="2700000" algn="tl">
                  <a:srgbClr val="C0C0C0"/>
                </a:outerShdw>
              </a:effectLst>
            </a:endParaRPr>
          </a:p>
          <a:p>
            <a:pPr eaLnBrk="1" hangingPunct="1">
              <a:defRPr/>
            </a:pPr>
            <a:endParaRPr lang="en-US" altLang="en-US" sz="2400" b="1" dirty="0">
              <a:solidFill>
                <a:srgbClr val="000000"/>
              </a:solidFill>
              <a:effectLst>
                <a:outerShdw blurRad="38100" dist="38100" dir="2700000" algn="tl">
                  <a:srgbClr val="C0C0C0"/>
                </a:outerShdw>
              </a:effectLst>
            </a:endParaRPr>
          </a:p>
          <a:p>
            <a:pPr eaLnBrk="1" hangingPunct="1">
              <a:defRPr/>
            </a:pPr>
            <a:endParaRPr lang="en-US" altLang="en-US" sz="2400" b="1" dirty="0">
              <a:solidFill>
                <a:srgbClr val="000000"/>
              </a:solidFill>
              <a:effectLst>
                <a:outerShdw blurRad="38100" dist="38100" dir="2700000" algn="tl">
                  <a:srgbClr val="C0C0C0"/>
                </a:outerShdw>
              </a:effectLst>
            </a:endParaRPr>
          </a:p>
          <a:p>
            <a:pPr eaLnBrk="1" hangingPunct="1">
              <a:defRPr/>
            </a:pPr>
            <a:endParaRPr lang="en-US" altLang="en-US" sz="2400" b="1" dirty="0">
              <a:solidFill>
                <a:srgbClr val="000000"/>
              </a:solidFill>
              <a:effectLst>
                <a:outerShdw blurRad="38100" dist="38100" dir="2700000" algn="tl">
                  <a:srgbClr val="C0C0C0"/>
                </a:outerShdw>
              </a:effectLst>
            </a:endParaRPr>
          </a:p>
          <a:p>
            <a:pPr eaLnBrk="1" hangingPunct="1">
              <a:defRPr/>
            </a:pPr>
            <a:r>
              <a:rPr lang="en-US" altLang="en-US" sz="2400" b="1" dirty="0"/>
              <a:t>     </a:t>
            </a:r>
          </a:p>
          <a:p>
            <a:pPr eaLnBrk="1" hangingPunct="1">
              <a:defRPr/>
            </a:pPr>
            <a:r>
              <a:rPr lang="en-US" altLang="en-US" sz="2400" b="1" dirty="0"/>
              <a:t> </a:t>
            </a:r>
          </a:p>
          <a:p>
            <a:pPr eaLnBrk="1" hangingPunct="1">
              <a:defRPr/>
            </a:pPr>
            <a:endParaRPr lang="en-US" altLang="en-US" sz="2400" b="1" dirty="0"/>
          </a:p>
          <a:p>
            <a:pPr eaLnBrk="1" hangingPunct="1">
              <a:defRPr/>
            </a:pPr>
            <a:endParaRPr lang="en-US" altLang="en-US" sz="2400" b="1" dirty="0"/>
          </a:p>
          <a:p>
            <a:pPr eaLnBrk="1" hangingPunct="1">
              <a:defRPr/>
            </a:pPr>
            <a:endParaRPr lang="en-US" altLang="en-US" sz="2400" b="1" dirty="0"/>
          </a:p>
          <a:p>
            <a:pPr eaLnBrk="1" hangingPunct="1">
              <a:defRPr/>
            </a:pPr>
            <a:r>
              <a:rPr lang="en-US" altLang="en-US" sz="2400" b="1" dirty="0"/>
              <a:t>    </a:t>
            </a:r>
          </a:p>
          <a:p>
            <a:pPr eaLnBrk="1" hangingPunct="1">
              <a:defRPr/>
            </a:pPr>
            <a:endParaRPr lang="en-US" altLang="en-US" sz="1000" b="1" dirty="0"/>
          </a:p>
          <a:p>
            <a:pPr eaLnBrk="1" hangingPunct="1">
              <a:defRPr/>
            </a:pPr>
            <a:endParaRPr lang="en-US" altLang="en-US" sz="3200" b="1" dirty="0"/>
          </a:p>
          <a:p>
            <a:pPr eaLnBrk="1" hangingPunct="1">
              <a:defRPr/>
            </a:pPr>
            <a:endParaRPr lang="en-US" altLang="en-US" sz="3200" b="1" dirty="0">
              <a:solidFill>
                <a:srgbClr val="000000"/>
              </a:solidFill>
              <a:effectLst>
                <a:outerShdw blurRad="38100" dist="38100" dir="2700000" algn="tl">
                  <a:srgbClr val="C0C0C0"/>
                </a:outerShdw>
              </a:effectLst>
              <a:latin typeface="Century Gothic" pitchFamily="34" charset="0"/>
            </a:endParaRPr>
          </a:p>
        </p:txBody>
      </p:sp>
      <p:sp>
        <p:nvSpPr>
          <p:cNvPr id="9" name="TextBox 8">
            <a:extLst>
              <a:ext uri="{FF2B5EF4-FFF2-40B4-BE49-F238E27FC236}">
                <a16:creationId xmlns:a16="http://schemas.microsoft.com/office/drawing/2014/main" id="{63A626B7-7569-9743-9934-E098BD3C80CC}"/>
              </a:ext>
            </a:extLst>
          </p:cNvPr>
          <p:cNvSpPr txBox="1"/>
          <p:nvPr/>
        </p:nvSpPr>
        <p:spPr>
          <a:xfrm>
            <a:off x="32107601" y="5708549"/>
            <a:ext cx="9144000" cy="6894029"/>
          </a:xfrm>
          <a:prstGeom prst="rect">
            <a:avLst/>
          </a:prstGeom>
          <a:noFill/>
          <a:ln w="76200">
            <a:noFill/>
          </a:ln>
        </p:spPr>
        <p:txBody>
          <a:bodyPr lIns="91296" tIns="45638" rIns="91296" bIns="45638">
            <a:spAutoFit/>
          </a:bodyPr>
          <a:lstStyle>
            <a:lvl1pPr defTabSz="4379913">
              <a:defRPr sz="2400">
                <a:solidFill>
                  <a:schemeClr val="tx1"/>
                </a:solidFill>
                <a:latin typeface="Arial" panose="020B0604020202020204" pitchFamily="34" charset="0"/>
                <a:ea typeface="MS PGothic" panose="020B0600070205080204" pitchFamily="34" charset="-128"/>
              </a:defRPr>
            </a:lvl1pPr>
            <a:lvl2pPr marL="952500" indent="-514350" defTabSz="4379913">
              <a:defRPr sz="2400">
                <a:solidFill>
                  <a:schemeClr val="tx1"/>
                </a:solidFill>
                <a:latin typeface="Arial" panose="020B0604020202020204" pitchFamily="34" charset="0"/>
                <a:ea typeface="MS PGothic" panose="020B0600070205080204" pitchFamily="34" charset="-128"/>
              </a:defRPr>
            </a:lvl2pPr>
            <a:lvl3pPr marL="1143000" indent="-228600" defTabSz="4379913">
              <a:defRPr sz="2400">
                <a:solidFill>
                  <a:schemeClr val="tx1"/>
                </a:solidFill>
                <a:latin typeface="Arial" panose="020B0604020202020204" pitchFamily="34" charset="0"/>
                <a:ea typeface="MS PGothic" panose="020B0600070205080204" pitchFamily="34" charset="-128"/>
              </a:defRPr>
            </a:lvl3pPr>
            <a:lvl4pPr marL="1600200" indent="-228600" defTabSz="4379913">
              <a:defRPr sz="2400">
                <a:solidFill>
                  <a:schemeClr val="tx1"/>
                </a:solidFill>
                <a:latin typeface="Arial" panose="020B0604020202020204" pitchFamily="34" charset="0"/>
                <a:ea typeface="MS PGothic" panose="020B0600070205080204" pitchFamily="34" charset="-128"/>
              </a:defRPr>
            </a:lvl4pPr>
            <a:lvl5pPr marL="2057400" indent="-228600" defTabSz="4379913">
              <a:defRPr sz="2400">
                <a:solidFill>
                  <a:schemeClr val="tx1"/>
                </a:solidFill>
                <a:latin typeface="Arial" panose="020B0604020202020204" pitchFamily="34" charset="0"/>
                <a:ea typeface="MS PGothic" panose="020B0600070205080204" pitchFamily="34" charset="-128"/>
              </a:defRPr>
            </a:lvl5pPr>
            <a:lvl6pPr marL="2514600" indent="-228600" defTabSz="437991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37991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37991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37991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defRPr/>
            </a:pPr>
            <a:r>
              <a:rPr lang="en-US" altLang="en-US" sz="5000" b="1" u="sng" dirty="0">
                <a:solidFill>
                  <a:srgbClr val="000000"/>
                </a:solidFill>
                <a:cs typeface="Arial" panose="020B0604020202020204" pitchFamily="34" charset="0"/>
              </a:rPr>
              <a:t>Summary:</a:t>
            </a:r>
          </a:p>
          <a:p>
            <a:pPr eaLnBrk="1" hangingPunct="1">
              <a:defRPr/>
            </a:pPr>
            <a:endParaRPr lang="en-US" altLang="en-US" sz="3200" b="1" u="sng" dirty="0">
              <a:solidFill>
                <a:srgbClr val="000000"/>
              </a:solidFill>
              <a:cs typeface="Arial" panose="020B0604020202020204" pitchFamily="34" charset="0"/>
            </a:endParaRPr>
          </a:p>
          <a:p>
            <a:pPr eaLnBrk="1" hangingPunct="1">
              <a:defRPr/>
            </a:pPr>
            <a:r>
              <a:rPr lang="en-US" altLang="en-US" sz="3000" dirty="0">
                <a:solidFill>
                  <a:srgbClr val="000000"/>
                </a:solidFill>
                <a:cs typeface="Arial" panose="020B0604020202020204" pitchFamily="34" charset="0"/>
              </a:rPr>
              <a:t>Clearly the F1 score can be optimized at a specific C-value. However, the optimum C-value changes depending on the type and degree of the kernel the user wishes to use to make their prediction. Therefore, it is best to leave the choice of parameters up to the discretion of the users as they can appropriately decide what model prediction best suits their needs. Although the overall F1 score and accuracy depend on what C-value the user enters, from our tests we can definitively say that the accuracy will always be above 70%, providing a fairly reliable and accurate result. </a:t>
            </a:r>
          </a:p>
        </p:txBody>
      </p:sp>
      <p:sp>
        <p:nvSpPr>
          <p:cNvPr id="4102" name="TextBox 30">
            <a:extLst>
              <a:ext uri="{FF2B5EF4-FFF2-40B4-BE49-F238E27FC236}">
                <a16:creationId xmlns:a16="http://schemas.microsoft.com/office/drawing/2014/main" id="{5ACBAD22-A374-4265-BC8B-7DD1F58CF604}"/>
              </a:ext>
            </a:extLst>
          </p:cNvPr>
          <p:cNvSpPr txBox="1">
            <a:spLocks noChangeArrowheads="1"/>
          </p:cNvSpPr>
          <p:nvPr/>
        </p:nvSpPr>
        <p:spPr bwMode="auto">
          <a:xfrm>
            <a:off x="32212362" y="13297128"/>
            <a:ext cx="8847137" cy="8617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91296" tIns="45638" rIns="91296" bIns="45638">
            <a:spAutoFit/>
          </a:bodyPr>
          <a:lstStyle>
            <a:lvl1pPr defTabSz="4379913">
              <a:defRPr>
                <a:solidFill>
                  <a:schemeClr val="tx1"/>
                </a:solidFill>
                <a:latin typeface="Arial" panose="020B0604020202020204" pitchFamily="34" charset="0"/>
                <a:ea typeface="MS PGothic" panose="020B0600070205080204" pitchFamily="34" charset="-128"/>
              </a:defRPr>
            </a:lvl1pPr>
            <a:lvl2pPr marL="742950" indent="-285750" defTabSz="4379913">
              <a:defRPr>
                <a:solidFill>
                  <a:schemeClr val="tx1"/>
                </a:solidFill>
                <a:latin typeface="Arial" panose="020B0604020202020204" pitchFamily="34" charset="0"/>
                <a:ea typeface="MS PGothic" panose="020B0600070205080204" pitchFamily="34" charset="-128"/>
              </a:defRPr>
            </a:lvl2pPr>
            <a:lvl3pPr marL="1143000" indent="-228600" defTabSz="4379913">
              <a:defRPr>
                <a:solidFill>
                  <a:schemeClr val="tx1"/>
                </a:solidFill>
                <a:latin typeface="Arial" panose="020B0604020202020204" pitchFamily="34" charset="0"/>
                <a:ea typeface="MS PGothic" panose="020B0600070205080204" pitchFamily="34" charset="-128"/>
              </a:defRPr>
            </a:lvl3pPr>
            <a:lvl4pPr marL="1600200" indent="-228600" defTabSz="4379913">
              <a:defRPr>
                <a:solidFill>
                  <a:schemeClr val="tx1"/>
                </a:solidFill>
                <a:latin typeface="Arial" panose="020B0604020202020204" pitchFamily="34" charset="0"/>
                <a:ea typeface="MS PGothic" panose="020B0600070205080204" pitchFamily="34" charset="-128"/>
              </a:defRPr>
            </a:lvl4pPr>
            <a:lvl5pPr marL="2057400" indent="-228600" defTabSz="4379913">
              <a:defRPr>
                <a:solidFill>
                  <a:schemeClr val="tx1"/>
                </a:solidFill>
                <a:latin typeface="Arial" panose="020B0604020202020204" pitchFamily="34" charset="0"/>
                <a:ea typeface="MS PGothic" panose="020B0600070205080204" pitchFamily="34" charset="-128"/>
              </a:defRPr>
            </a:lvl5pPr>
            <a:lvl6pPr marL="2514600" indent="-228600" defTabSz="4379913"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379913"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379913"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379913"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5000" b="1" u="sng" dirty="0">
                <a:solidFill>
                  <a:srgbClr val="000000"/>
                </a:solidFill>
                <a:cs typeface="Arial" panose="020B0604020202020204" pitchFamily="34" charset="0"/>
              </a:rPr>
              <a:t>Future Improvements:</a:t>
            </a:r>
          </a:p>
          <a:p>
            <a:pPr algn="just" eaLnBrk="1" hangingPunct="1"/>
            <a:endParaRPr lang="en-US" altLang="en-US" sz="2600" dirty="0">
              <a:solidFill>
                <a:srgbClr val="000000"/>
              </a:solidFill>
              <a:cs typeface="Arial" panose="020B0604020202020204" pitchFamily="34" charset="0"/>
            </a:endParaRPr>
          </a:p>
          <a:p>
            <a:pPr marL="457200" indent="-457200">
              <a:buFont typeface="Arial" panose="020B0604020202020204" pitchFamily="34" charset="0"/>
              <a:buChar char="•"/>
            </a:pPr>
            <a:r>
              <a:rPr lang="en-US" sz="3000" dirty="0"/>
              <a:t>Incorporate more machine learning techniques </a:t>
            </a:r>
          </a:p>
          <a:p>
            <a:pPr marL="1200150" lvl="1" indent="-457200">
              <a:buFont typeface="Arial" panose="020B0604020202020204" pitchFamily="34" charset="0"/>
              <a:buChar char="•"/>
            </a:pPr>
            <a:r>
              <a:rPr lang="en-US" sz="3000" dirty="0"/>
              <a:t>Linear, K-Nearest Neighbors, Decision Trees, Ridge, Lasso, etc. </a:t>
            </a:r>
          </a:p>
          <a:p>
            <a:pPr marL="457200" indent="-457200">
              <a:buFont typeface="Arial" panose="020B0604020202020204" pitchFamily="34" charset="0"/>
              <a:buChar char="•"/>
            </a:pPr>
            <a:r>
              <a:rPr lang="en-US" sz="3000" dirty="0"/>
              <a:t>Extract different features</a:t>
            </a:r>
          </a:p>
          <a:p>
            <a:pPr marL="1200150" lvl="1" indent="-457200">
              <a:buFont typeface="Arial" panose="020B0604020202020204" pitchFamily="34" charset="0"/>
              <a:buChar char="•"/>
            </a:pPr>
            <a:r>
              <a:rPr lang="en-US" sz="3000" dirty="0"/>
              <a:t>Use data, such as the compound structural representation, besides SMILES for side effect predictions</a:t>
            </a:r>
          </a:p>
          <a:p>
            <a:pPr marL="457200" indent="-457200">
              <a:buFont typeface="Arial" panose="020B0604020202020204" pitchFamily="34" charset="0"/>
              <a:buChar char="•"/>
            </a:pPr>
            <a:r>
              <a:rPr lang="en-US" sz="3000" dirty="0"/>
              <a:t>Minor GUI adjustments</a:t>
            </a:r>
          </a:p>
          <a:p>
            <a:pPr marL="1200150" lvl="1" indent="-457200">
              <a:buFont typeface="Arial" panose="020B0604020202020204" pitchFamily="34" charset="0"/>
              <a:buChar char="•"/>
            </a:pPr>
            <a:r>
              <a:rPr lang="en-US" sz="3000" dirty="0"/>
              <a:t>Make the program more user-friendly and organized</a:t>
            </a:r>
          </a:p>
          <a:p>
            <a:pPr marL="1200150" lvl="1" indent="-457200">
              <a:buFont typeface="Arial" panose="020B0604020202020204" pitchFamily="34" charset="0"/>
              <a:buChar char="•"/>
            </a:pPr>
            <a:endParaRPr lang="en-US" sz="3200" dirty="0"/>
          </a:p>
          <a:p>
            <a:endParaRPr lang="en-US" sz="3200" dirty="0"/>
          </a:p>
          <a:p>
            <a:endParaRPr lang="en-US" sz="3200" dirty="0"/>
          </a:p>
          <a:p>
            <a:pPr lvl="1"/>
            <a:endParaRPr lang="en-US" dirty="0"/>
          </a:p>
          <a:p>
            <a:endParaRPr lang="en-US" dirty="0"/>
          </a:p>
          <a:p>
            <a:pPr lvl="1"/>
            <a:endParaRPr lang="en-US" dirty="0"/>
          </a:p>
          <a:p>
            <a:pPr eaLnBrk="1" hangingPunct="1"/>
            <a:endParaRPr lang="en-US" altLang="en-US" sz="2800" b="1" dirty="0">
              <a:solidFill>
                <a:srgbClr val="000000"/>
              </a:solidFill>
              <a:latin typeface="Century Gothic" panose="020B0502020202020204" pitchFamily="34" charset="0"/>
            </a:endParaRPr>
          </a:p>
        </p:txBody>
      </p:sp>
      <p:sp>
        <p:nvSpPr>
          <p:cNvPr id="12" name="TextBox 11">
            <a:extLst>
              <a:ext uri="{FF2B5EF4-FFF2-40B4-BE49-F238E27FC236}">
                <a16:creationId xmlns:a16="http://schemas.microsoft.com/office/drawing/2014/main" id="{9FE91CA7-9058-1143-B9AB-06AC32E5B810}"/>
              </a:ext>
            </a:extLst>
          </p:cNvPr>
          <p:cNvSpPr txBox="1"/>
          <p:nvPr/>
        </p:nvSpPr>
        <p:spPr>
          <a:xfrm>
            <a:off x="32246493" y="20330840"/>
            <a:ext cx="8847137" cy="8771466"/>
          </a:xfrm>
          <a:prstGeom prst="rect">
            <a:avLst/>
          </a:prstGeom>
          <a:noFill/>
          <a:ln w="76200">
            <a:noFill/>
          </a:ln>
        </p:spPr>
        <p:txBody>
          <a:bodyPr lIns="91296" tIns="45638" rIns="91296" bIns="45638">
            <a:spAutoFit/>
          </a:bodyPr>
          <a:lstStyle>
            <a:lvl1pPr defTabSz="4379913">
              <a:defRPr sz="2400">
                <a:solidFill>
                  <a:schemeClr val="tx1"/>
                </a:solidFill>
                <a:latin typeface="Arial" panose="020B0604020202020204" pitchFamily="34" charset="0"/>
                <a:ea typeface="MS PGothic" panose="020B0600070205080204" pitchFamily="34" charset="-128"/>
              </a:defRPr>
            </a:lvl1pPr>
            <a:lvl2pPr marL="742950" indent="-285750" defTabSz="4379913">
              <a:defRPr sz="2400">
                <a:solidFill>
                  <a:schemeClr val="tx1"/>
                </a:solidFill>
                <a:latin typeface="Arial" panose="020B0604020202020204" pitchFamily="34" charset="0"/>
                <a:ea typeface="MS PGothic" panose="020B0600070205080204" pitchFamily="34" charset="-128"/>
              </a:defRPr>
            </a:lvl2pPr>
            <a:lvl3pPr marL="1143000" indent="-228600" defTabSz="4379913">
              <a:defRPr sz="2400">
                <a:solidFill>
                  <a:schemeClr val="tx1"/>
                </a:solidFill>
                <a:latin typeface="Arial" panose="020B0604020202020204" pitchFamily="34" charset="0"/>
                <a:ea typeface="MS PGothic" panose="020B0600070205080204" pitchFamily="34" charset="-128"/>
              </a:defRPr>
            </a:lvl3pPr>
            <a:lvl4pPr marL="1600200" indent="-228600" defTabSz="4379913">
              <a:defRPr sz="2400">
                <a:solidFill>
                  <a:schemeClr val="tx1"/>
                </a:solidFill>
                <a:latin typeface="Arial" panose="020B0604020202020204" pitchFamily="34" charset="0"/>
                <a:ea typeface="MS PGothic" panose="020B0600070205080204" pitchFamily="34" charset="-128"/>
              </a:defRPr>
            </a:lvl4pPr>
            <a:lvl5pPr marL="2057400" indent="-228600" defTabSz="4379913">
              <a:defRPr sz="2400">
                <a:solidFill>
                  <a:schemeClr val="tx1"/>
                </a:solidFill>
                <a:latin typeface="Arial" panose="020B0604020202020204" pitchFamily="34" charset="0"/>
                <a:ea typeface="MS PGothic" panose="020B0600070205080204" pitchFamily="34" charset="-128"/>
              </a:defRPr>
            </a:lvl5pPr>
            <a:lvl6pPr marL="2514600" indent="-228600" defTabSz="437991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437991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437991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4379913"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defRPr/>
            </a:pPr>
            <a:r>
              <a:rPr lang="en-US" altLang="en-US" sz="5000" b="1" u="sng" dirty="0">
                <a:solidFill>
                  <a:srgbClr val="000000"/>
                </a:solidFill>
                <a:cs typeface="Arial" panose="020B0604020202020204" pitchFamily="34" charset="0"/>
              </a:rPr>
              <a:t>Acknowledgements</a:t>
            </a:r>
            <a:r>
              <a:rPr lang="en-US" altLang="en-US" sz="5000" b="1" u="sng" dirty="0">
                <a:solidFill>
                  <a:srgbClr val="000000"/>
                </a:solidFill>
                <a:effectLst>
                  <a:outerShdw blurRad="38100" dist="38100" dir="2700000" algn="tl">
                    <a:srgbClr val="C0C0C0"/>
                  </a:outerShdw>
                </a:effectLst>
                <a:cs typeface="Arial" panose="020B0604020202020204" pitchFamily="34" charset="0"/>
              </a:rPr>
              <a:t>:</a:t>
            </a:r>
          </a:p>
          <a:p>
            <a:pPr eaLnBrk="1" hangingPunct="1">
              <a:defRPr/>
            </a:pPr>
            <a:endParaRPr lang="en-US" altLang="en-US" dirty="0">
              <a:solidFill>
                <a:srgbClr val="000000"/>
              </a:solidFill>
              <a:cs typeface="Arial" panose="020B0604020202020204" pitchFamily="34" charset="0"/>
            </a:endParaRPr>
          </a:p>
          <a:p>
            <a:pPr>
              <a:defRPr/>
            </a:pPr>
            <a:r>
              <a:rPr lang="en-US" altLang="en-US" sz="3000" dirty="0"/>
              <a:t>We would like to thank…</a:t>
            </a:r>
          </a:p>
          <a:p>
            <a:pPr>
              <a:lnSpc>
                <a:spcPct val="150000"/>
              </a:lnSpc>
              <a:buFont typeface="Arial" panose="020B0604020202020204" pitchFamily="34" charset="0"/>
              <a:buChar char="•"/>
              <a:defRPr/>
            </a:pPr>
            <a:r>
              <a:rPr lang="en-US" altLang="en-US" sz="3000" dirty="0"/>
              <a:t> The Indiana CTSI</a:t>
            </a:r>
          </a:p>
          <a:p>
            <a:pPr>
              <a:lnSpc>
                <a:spcPct val="150000"/>
              </a:lnSpc>
              <a:buFont typeface="Arial" panose="020B0604020202020204" pitchFamily="34" charset="0"/>
              <a:buChar char="•"/>
              <a:defRPr/>
            </a:pPr>
            <a:r>
              <a:rPr lang="en-US" altLang="en-US" sz="3000" dirty="0"/>
              <a:t>Mr. Sanders and the Indianapolis Project SEED/STEM Committee</a:t>
            </a:r>
          </a:p>
          <a:p>
            <a:pPr>
              <a:lnSpc>
                <a:spcPct val="150000"/>
              </a:lnSpc>
              <a:buFont typeface="Arial" panose="020B0604020202020204" pitchFamily="34" charset="0"/>
              <a:buChar char="•"/>
              <a:defRPr/>
            </a:pPr>
            <a:r>
              <a:rPr lang="en-US" altLang="en-US" sz="3000" dirty="0"/>
              <a:t>Our lab supervisors: Wen-Hao Chiang, Bo Peng</a:t>
            </a:r>
          </a:p>
          <a:p>
            <a:pPr>
              <a:lnSpc>
                <a:spcPct val="150000"/>
              </a:lnSpc>
              <a:buFont typeface="Arial" panose="020B0604020202020204" pitchFamily="34" charset="0"/>
              <a:buChar char="•"/>
              <a:defRPr/>
            </a:pPr>
            <a:r>
              <a:rPr lang="en-US" altLang="en-US" sz="3000" dirty="0"/>
              <a:t>Our mentor, Dr. Xia Ning</a:t>
            </a:r>
          </a:p>
          <a:p>
            <a:pPr>
              <a:lnSpc>
                <a:spcPct val="150000"/>
              </a:lnSpc>
              <a:buFont typeface="Arial" panose="020B0604020202020204" pitchFamily="34" charset="0"/>
              <a:buChar char="•"/>
              <a:defRPr/>
            </a:pPr>
            <a:r>
              <a:rPr lang="en-US" altLang="en-US" sz="3000" dirty="0"/>
              <a:t> IUPUI School of Science and the Department of Information and Computer Science</a:t>
            </a:r>
          </a:p>
          <a:p>
            <a:pPr>
              <a:lnSpc>
                <a:spcPct val="150000"/>
              </a:lnSpc>
              <a:buFont typeface="Arial" panose="020B0604020202020204" pitchFamily="34" charset="0"/>
              <a:buChar char="•"/>
              <a:defRPr/>
            </a:pPr>
            <a:r>
              <a:rPr lang="en-US" altLang="en-US" sz="3000" dirty="0"/>
              <a:t>Our parents</a:t>
            </a:r>
          </a:p>
          <a:p>
            <a:pPr>
              <a:buFont typeface="Arial" panose="020B0604020202020204" pitchFamily="34" charset="0"/>
              <a:buChar char="•"/>
              <a:defRPr/>
            </a:pPr>
            <a:endParaRPr lang="en-US" altLang="en-US" sz="3000" dirty="0"/>
          </a:p>
          <a:p>
            <a:pPr>
              <a:defRPr/>
            </a:pPr>
            <a:r>
              <a:rPr lang="en-US" altLang="en-US" sz="3000" dirty="0"/>
              <a:t>All others who have made this research and application development possible.</a:t>
            </a:r>
          </a:p>
          <a:p>
            <a:pPr>
              <a:defRPr/>
            </a:pPr>
            <a:endParaRPr lang="en-US" altLang="en-US" sz="1000" dirty="0"/>
          </a:p>
        </p:txBody>
      </p:sp>
      <p:sp>
        <p:nvSpPr>
          <p:cNvPr id="4104" name="TextBox 16">
            <a:extLst>
              <a:ext uri="{FF2B5EF4-FFF2-40B4-BE49-F238E27FC236}">
                <a16:creationId xmlns:a16="http://schemas.microsoft.com/office/drawing/2014/main" id="{2651B447-378C-42BC-98A1-D86D0C3DA01C}"/>
              </a:ext>
            </a:extLst>
          </p:cNvPr>
          <p:cNvSpPr txBox="1">
            <a:spLocks noChangeArrowheads="1"/>
          </p:cNvSpPr>
          <p:nvPr/>
        </p:nvSpPr>
        <p:spPr bwMode="auto">
          <a:xfrm>
            <a:off x="10922000" y="5748338"/>
            <a:ext cx="10887075" cy="22436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91296" tIns="45638" rIns="91296" bIns="45638">
            <a:spAutoFit/>
          </a:bodyPr>
          <a:lstStyle>
            <a:lvl1pPr defTabSz="4379913">
              <a:defRPr>
                <a:solidFill>
                  <a:schemeClr val="tx1"/>
                </a:solidFill>
                <a:latin typeface="Arial" panose="020B0604020202020204" pitchFamily="34" charset="0"/>
                <a:ea typeface="MS PGothic" panose="020B0600070205080204" pitchFamily="34" charset="-128"/>
              </a:defRPr>
            </a:lvl1pPr>
            <a:lvl2pPr marL="742950" indent="-285750" defTabSz="4379913">
              <a:defRPr>
                <a:solidFill>
                  <a:schemeClr val="tx1"/>
                </a:solidFill>
                <a:latin typeface="Arial" panose="020B0604020202020204" pitchFamily="34" charset="0"/>
                <a:ea typeface="MS PGothic" panose="020B0600070205080204" pitchFamily="34" charset="-128"/>
              </a:defRPr>
            </a:lvl2pPr>
            <a:lvl3pPr marL="1143000" indent="-228600" defTabSz="4379913">
              <a:defRPr>
                <a:solidFill>
                  <a:schemeClr val="tx1"/>
                </a:solidFill>
                <a:latin typeface="Arial" panose="020B0604020202020204" pitchFamily="34" charset="0"/>
                <a:ea typeface="MS PGothic" panose="020B0600070205080204" pitchFamily="34" charset="-128"/>
              </a:defRPr>
            </a:lvl3pPr>
            <a:lvl4pPr marL="1600200" indent="-228600" defTabSz="4379913">
              <a:defRPr>
                <a:solidFill>
                  <a:schemeClr val="tx1"/>
                </a:solidFill>
                <a:latin typeface="Arial" panose="020B0604020202020204" pitchFamily="34" charset="0"/>
                <a:ea typeface="MS PGothic" panose="020B0600070205080204" pitchFamily="34" charset="-128"/>
              </a:defRPr>
            </a:lvl4pPr>
            <a:lvl5pPr marL="2057400" indent="-228600" defTabSz="4379913">
              <a:defRPr>
                <a:solidFill>
                  <a:schemeClr val="tx1"/>
                </a:solidFill>
                <a:latin typeface="Arial" panose="020B0604020202020204" pitchFamily="34" charset="0"/>
                <a:ea typeface="MS PGothic" panose="020B0600070205080204" pitchFamily="34" charset="-128"/>
              </a:defRPr>
            </a:lvl5pPr>
            <a:lvl6pPr marL="2514600" indent="-228600" defTabSz="4379913"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379913"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379913"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379913"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eaLnBrk="1" hangingPunct="1"/>
            <a:r>
              <a:rPr lang="en-US" altLang="en-US" sz="5000" b="1" u="sng" dirty="0">
                <a:solidFill>
                  <a:srgbClr val="000000"/>
                </a:solidFill>
                <a:cs typeface="Arial" panose="020B0604020202020204" pitchFamily="34" charset="0"/>
              </a:rPr>
              <a:t>Development Methods:</a:t>
            </a:r>
          </a:p>
          <a:p>
            <a:pPr algn="ctr" eaLnBrk="1" hangingPunct="1"/>
            <a:endParaRPr lang="en-US" altLang="en-US" sz="2600" b="1" dirty="0"/>
          </a:p>
          <a:p>
            <a:pPr algn="just" eaLnBrk="1" hangingPunct="1"/>
            <a:r>
              <a:rPr lang="en-US" altLang="en-US" sz="3000" b="1" dirty="0"/>
              <a:t>Part 1: </a:t>
            </a:r>
            <a:r>
              <a:rPr lang="en-US" altLang="en-US" sz="3000" dirty="0"/>
              <a:t>In order to be able to predict the side effects of unknown drugs, there has to be a model to use to predict the side effects. This model depends specifically on the side effect it is testing for, so there is no constant model which can be used for every prediction. Therefore, it makes the most sense to create the model and initialize it before the predictions are made. Out of the models we learned, Support Vector Machines (SVM) were the most ideal for our dataset. Unlike a linear regression which creates a straight decision boundary, SVM uses machine learning techniques to seek out and plot the decision boundary to accurately place the value in the respective class </a:t>
            </a:r>
            <a:r>
              <a:rPr lang="en-US" altLang="en-US" sz="3000" b="1" dirty="0"/>
              <a:t>(Figure 1).</a:t>
            </a:r>
            <a:r>
              <a:rPr lang="en-US" altLang="en-US" sz="3000" dirty="0"/>
              <a:t> Another reason we decided to use a SVM model was because our side effect data was sparse and a linear regression would plot outliers as part of a class, which may not even be accurate. After we created the SVM, we made it automatically run five-fold cross validation and fit the model. After fitting the model, it automatically predicted a value and compared the prediction to the actual and displayed four metrics: precision, recall, accuracy and the F1 score. Accuracy and the F1 score ware the most important to our model as accuracy tells us how accurate our overall model is and the F1 score tells u show well the model will do the task we wish.</a:t>
            </a:r>
          </a:p>
          <a:p>
            <a:pPr algn="just" eaLnBrk="1" hangingPunct="1"/>
            <a:endParaRPr lang="en-US" altLang="en-US" sz="2600" dirty="0"/>
          </a:p>
          <a:p>
            <a:pPr algn="just" eaLnBrk="1" hangingPunct="1"/>
            <a:endParaRPr lang="en-US" altLang="en-US" sz="2600" dirty="0"/>
          </a:p>
          <a:p>
            <a:pPr algn="just" eaLnBrk="1" hangingPunct="1"/>
            <a:endParaRPr lang="en-US" altLang="en-US" sz="2600" dirty="0"/>
          </a:p>
          <a:p>
            <a:pPr algn="just" eaLnBrk="1" hangingPunct="1"/>
            <a:endParaRPr lang="en-US" altLang="en-US" sz="2600" dirty="0"/>
          </a:p>
          <a:p>
            <a:pPr algn="just" eaLnBrk="1" hangingPunct="1"/>
            <a:endParaRPr lang="en-US" altLang="en-US" sz="2600" dirty="0"/>
          </a:p>
          <a:p>
            <a:pPr algn="just" eaLnBrk="1" hangingPunct="1"/>
            <a:endParaRPr lang="en-US" altLang="en-US" sz="2600" dirty="0"/>
          </a:p>
          <a:p>
            <a:pPr algn="just" eaLnBrk="1" hangingPunct="1"/>
            <a:endParaRPr lang="en-US" altLang="en-US" sz="2600" dirty="0"/>
          </a:p>
          <a:p>
            <a:pPr algn="just" eaLnBrk="1" hangingPunct="1"/>
            <a:endParaRPr lang="en-US" altLang="en-US" sz="2600" dirty="0"/>
          </a:p>
          <a:p>
            <a:pPr algn="just" eaLnBrk="1" hangingPunct="1"/>
            <a:endParaRPr lang="en-US" altLang="en-US" sz="2600" dirty="0"/>
          </a:p>
          <a:p>
            <a:pPr algn="just" eaLnBrk="1" hangingPunct="1"/>
            <a:endParaRPr lang="en-US" altLang="en-US" sz="2600" dirty="0"/>
          </a:p>
          <a:p>
            <a:pPr algn="just" eaLnBrk="1" hangingPunct="1"/>
            <a:endParaRPr lang="en-US" altLang="en-US" sz="2600" dirty="0"/>
          </a:p>
          <a:p>
            <a:pPr algn="just" eaLnBrk="1" hangingPunct="1"/>
            <a:endParaRPr lang="en-US" altLang="en-US" sz="1000" dirty="0"/>
          </a:p>
          <a:p>
            <a:pPr algn="just" eaLnBrk="1" hangingPunct="1"/>
            <a:endParaRPr lang="en-US" altLang="en-US" sz="2800" b="1" dirty="0"/>
          </a:p>
          <a:p>
            <a:pPr algn="just" eaLnBrk="1" hangingPunct="1"/>
            <a:endParaRPr lang="en-US" altLang="en-US" sz="2800" b="1" dirty="0"/>
          </a:p>
          <a:p>
            <a:pPr algn="just" eaLnBrk="1" hangingPunct="1"/>
            <a:endParaRPr lang="en-US" altLang="en-US" sz="2800" b="1" dirty="0"/>
          </a:p>
          <a:p>
            <a:pPr algn="just" eaLnBrk="1" hangingPunct="1"/>
            <a:endParaRPr lang="en-US" altLang="en-US" sz="2800" b="1" dirty="0"/>
          </a:p>
          <a:p>
            <a:pPr algn="just" eaLnBrk="1" hangingPunct="1"/>
            <a:endParaRPr lang="en-US" altLang="en-US" sz="2800" b="1" dirty="0"/>
          </a:p>
          <a:p>
            <a:pPr algn="just" eaLnBrk="1" hangingPunct="1"/>
            <a:r>
              <a:rPr lang="en-US" altLang="en-US" sz="2800" b="1" dirty="0"/>
              <a:t>Part 2: </a:t>
            </a:r>
            <a:r>
              <a:rPr lang="en-US" altLang="en-US" sz="2800" dirty="0"/>
              <a:t>After creating the SVM, we defined it as a single function and imported it into our GUI. We created buttons which would allow the user to enter a Compound ID (CID) from PubChem, and show the Chemical Representation, the IUPAC Name, and the SMILES. Afterwards, the user can select a side effect from the drop down menu of 5,868 side effects to test for and run the SVM model. Once the model is trained it will display the four metrics mentioned above. Finally, the user can push the side effect prediction button and the program will run the tests and inform the user if the drug is positive or negative for the side effect.</a:t>
            </a:r>
          </a:p>
        </p:txBody>
      </p:sp>
      <p:sp>
        <p:nvSpPr>
          <p:cNvPr id="4105" name="TextBox 17">
            <a:extLst>
              <a:ext uri="{FF2B5EF4-FFF2-40B4-BE49-F238E27FC236}">
                <a16:creationId xmlns:a16="http://schemas.microsoft.com/office/drawing/2014/main" id="{2B1E70B9-F1FF-4EFB-B942-4E499BD75BA4}"/>
              </a:ext>
            </a:extLst>
          </p:cNvPr>
          <p:cNvSpPr txBox="1">
            <a:spLocks noChangeArrowheads="1"/>
          </p:cNvSpPr>
          <p:nvPr/>
        </p:nvSpPr>
        <p:spPr bwMode="auto">
          <a:xfrm>
            <a:off x="22586157" y="12788873"/>
            <a:ext cx="8621712"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2600" b="1" dirty="0"/>
              <a:t>Figure 1: </a:t>
            </a:r>
            <a:r>
              <a:rPr lang="en-US" altLang="en-US" sz="2600" dirty="0"/>
              <a:t>Graphical analysis of the C-values of a one degree polynomial kernel and their respective F1 scores in predicting the </a:t>
            </a:r>
            <a:r>
              <a:rPr lang="en-US" altLang="en-US" sz="2600" i="1" dirty="0"/>
              <a:t>Nausea</a:t>
            </a:r>
            <a:r>
              <a:rPr lang="en-US" altLang="en-US" sz="2600" dirty="0"/>
              <a:t> side effect.</a:t>
            </a:r>
          </a:p>
        </p:txBody>
      </p:sp>
      <p:sp>
        <p:nvSpPr>
          <p:cNvPr id="4111" name="TextBox 17">
            <a:extLst>
              <a:ext uri="{FF2B5EF4-FFF2-40B4-BE49-F238E27FC236}">
                <a16:creationId xmlns:a16="http://schemas.microsoft.com/office/drawing/2014/main" id="{0F4619DA-2674-4BC0-86A1-4A5C3F08CA41}"/>
              </a:ext>
            </a:extLst>
          </p:cNvPr>
          <p:cNvSpPr txBox="1">
            <a:spLocks noChangeArrowheads="1"/>
          </p:cNvSpPr>
          <p:nvPr/>
        </p:nvSpPr>
        <p:spPr bwMode="auto">
          <a:xfrm>
            <a:off x="22586157" y="19637260"/>
            <a:ext cx="915670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2600" b="1" dirty="0"/>
              <a:t>Figure 2</a:t>
            </a:r>
            <a:r>
              <a:rPr lang="en-US" altLang="en-US" sz="2600" dirty="0"/>
              <a:t>: Known drugs which cause nausea that are not present in the SIDER database, but are predicted positive in our program. </a:t>
            </a:r>
          </a:p>
        </p:txBody>
      </p:sp>
      <p:sp>
        <p:nvSpPr>
          <p:cNvPr id="4112" name="TextBox 17">
            <a:extLst>
              <a:ext uri="{FF2B5EF4-FFF2-40B4-BE49-F238E27FC236}">
                <a16:creationId xmlns:a16="http://schemas.microsoft.com/office/drawing/2014/main" id="{8125D08B-97D5-4ECC-9760-F0B9A603C415}"/>
              </a:ext>
            </a:extLst>
          </p:cNvPr>
          <p:cNvSpPr txBox="1">
            <a:spLocks noChangeArrowheads="1"/>
          </p:cNvSpPr>
          <p:nvPr/>
        </p:nvSpPr>
        <p:spPr bwMode="auto">
          <a:xfrm>
            <a:off x="22547263" y="27138643"/>
            <a:ext cx="899160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2600" b="1" dirty="0"/>
              <a:t>Figure 3</a:t>
            </a:r>
            <a:r>
              <a:rPr lang="en-US" altLang="en-US" sz="2600" dirty="0"/>
              <a:t>: Known drugs which do not cause nausea that are not present in the SIDER database, but are predicted negative in our program. </a:t>
            </a:r>
          </a:p>
        </p:txBody>
      </p:sp>
      <p:sp>
        <p:nvSpPr>
          <p:cNvPr id="25" name="TextBox 17">
            <a:extLst>
              <a:ext uri="{FF2B5EF4-FFF2-40B4-BE49-F238E27FC236}">
                <a16:creationId xmlns:a16="http://schemas.microsoft.com/office/drawing/2014/main" id="{83206F1C-4C64-4973-8156-2213F1513EB5}"/>
              </a:ext>
            </a:extLst>
          </p:cNvPr>
          <p:cNvSpPr txBox="1">
            <a:spLocks noChangeArrowheads="1"/>
          </p:cNvSpPr>
          <p:nvPr/>
        </p:nvSpPr>
        <p:spPr bwMode="auto">
          <a:xfrm>
            <a:off x="10958910" y="22311223"/>
            <a:ext cx="8621712"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r>
              <a:rPr lang="en-US" altLang="en-US" sz="2600" b="1" dirty="0"/>
              <a:t>Figure 1: </a:t>
            </a:r>
            <a:r>
              <a:rPr lang="en-US" altLang="en-US" sz="2600" dirty="0"/>
              <a:t>Example of a Support Vector Machine (SVM) with two clearly distinct categories.</a:t>
            </a:r>
          </a:p>
        </p:txBody>
      </p:sp>
      <p:pic>
        <p:nvPicPr>
          <p:cNvPr id="1026" name="Picture 2" descr="https://qph.fs.quoracdn.net/main-qimg-44a86cdf39604dbcf24f9130470e774f">
            <a:extLst>
              <a:ext uri="{FF2B5EF4-FFF2-40B4-BE49-F238E27FC236}">
                <a16:creationId xmlns:a16="http://schemas.microsoft.com/office/drawing/2014/main" id="{F8ED6BF1-5754-448F-8D28-CAA5BE535A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2033" y="17081882"/>
            <a:ext cx="6996838" cy="52476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FE46B97-AE7A-4C2E-A8C3-783F40F317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886" y="22345604"/>
            <a:ext cx="10081390" cy="5579695"/>
          </a:xfrm>
          <a:prstGeom prst="rect">
            <a:avLst/>
          </a:prstGeom>
        </p:spPr>
      </p:pic>
      <p:pic>
        <p:nvPicPr>
          <p:cNvPr id="10" name="Picture 2" descr="Image result for iupui">
            <a:extLst>
              <a:ext uri="{FF2B5EF4-FFF2-40B4-BE49-F238E27FC236}">
                <a16:creationId xmlns:a16="http://schemas.microsoft.com/office/drawing/2014/main" id="{D24AB307-7441-4D14-B903-5ABCC4439C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679601" y="545421"/>
            <a:ext cx="3963016" cy="39630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2EFDFDA-3A41-4D3A-8FB4-5019C6EB41A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74" y="820320"/>
            <a:ext cx="8653589" cy="36667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1" name="Chart 20">
            <a:extLst>
              <a:ext uri="{FF2B5EF4-FFF2-40B4-BE49-F238E27FC236}">
                <a16:creationId xmlns:a16="http://schemas.microsoft.com/office/drawing/2014/main" id="{1402FEED-FDDF-6C4A-A264-913387FEF819}"/>
              </a:ext>
            </a:extLst>
          </p:cNvPr>
          <p:cNvGraphicFramePr>
            <a:graphicFrameLocks/>
          </p:cNvGraphicFramePr>
          <p:nvPr>
            <p:extLst>
              <p:ext uri="{D42A27DB-BD31-4B8C-83A1-F6EECF244321}">
                <p14:modId xmlns:p14="http://schemas.microsoft.com/office/powerpoint/2010/main" val="2992947908"/>
              </p:ext>
            </p:extLst>
          </p:nvPr>
        </p:nvGraphicFramePr>
        <p:xfrm>
          <a:off x="22824281" y="6655579"/>
          <a:ext cx="8383587" cy="6133293"/>
        </p:xfrm>
        <a:graphic>
          <a:graphicData uri="http://schemas.openxmlformats.org/drawingml/2006/chart">
            <c:chart xmlns:c="http://schemas.openxmlformats.org/drawingml/2006/chart" xmlns:r="http://schemas.openxmlformats.org/officeDocument/2006/relationships" r:id="rId7"/>
          </a:graphicData>
        </a:graphic>
      </p:graphicFrame>
      <p:pic>
        <p:nvPicPr>
          <p:cNvPr id="5" name="Picture 4">
            <a:extLst>
              <a:ext uri="{FF2B5EF4-FFF2-40B4-BE49-F238E27FC236}">
                <a16:creationId xmlns:a16="http://schemas.microsoft.com/office/drawing/2014/main" id="{3962DD93-656E-FD49-A92B-3C612294A2F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547263" y="14575336"/>
            <a:ext cx="9248555" cy="4422257"/>
          </a:xfrm>
          <a:prstGeom prst="rect">
            <a:avLst/>
          </a:prstGeom>
        </p:spPr>
      </p:pic>
      <p:pic>
        <p:nvPicPr>
          <p:cNvPr id="15" name="Picture 14">
            <a:extLst>
              <a:ext uri="{FF2B5EF4-FFF2-40B4-BE49-F238E27FC236}">
                <a16:creationId xmlns:a16="http://schemas.microsoft.com/office/drawing/2014/main" id="{F4C82020-6525-D741-A1E6-534E766AFBE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547263" y="21355520"/>
            <a:ext cx="9259268" cy="5138402"/>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UIDATA" val="&lt;database version=&quot;8.0&quot;&gt;&lt;object type=&quot;1&quot; unique_id=&quot;10001&quot;&gt;&lt;object type=&quot;2&quot; unique_id=&quot;10002&quot;&gt;&lt;object type=&quot;3&quot; unique_id=&quot;10003&quot;&gt;&lt;property id=&quot;20148&quot; value=&quot;5&quot;/&gt;&lt;property id=&quot;20300&quot; value=&quot;Slide 1&quot;/&gt;&lt;property id=&quot;20307&quot; value=&quot;256&quot;/&gt;&lt;/object&gt;&lt;/object&gt;&lt;object type=&quot;8&quot; unique_id=&quot;10006&quot;&gt;&lt;/object&gt;&lt;/object&gt;&lt;/database&gt;"/>
  <p:tag name="MMPROD_NEXTUNIQUEID" val="10009"/>
  <p:tag name="SECTOMILLISECCONVERTED"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389438" rtl="0" eaLnBrk="1" fontAlgn="base" latinLnBrk="0" hangingPunct="1">
          <a:lnSpc>
            <a:spcPct val="100000"/>
          </a:lnSpc>
          <a:spcBef>
            <a:spcPct val="0"/>
          </a:spcBef>
          <a:spcAft>
            <a:spcPct val="0"/>
          </a:spcAft>
          <a:buClrTx/>
          <a:buSzTx/>
          <a:buFontTx/>
          <a:buNone/>
          <a:tabLst/>
          <a:defRPr kumimoji="0" lang="en-US" sz="86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1034</Words>
  <Application>Microsoft Macintosh PowerPoint</Application>
  <PresentationFormat>Custom</PresentationFormat>
  <Paragraphs>133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Century Gothic</vt:lpstr>
      <vt:lpstr>Default Design</vt:lpstr>
      <vt:lpstr>PowerPoint Presentation</vt:lpstr>
    </vt:vector>
  </TitlesOfParts>
  <Company>Indiana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 E. Murphy</dc:creator>
  <cp:lastModifiedBy>Balaji, Adhitya</cp:lastModifiedBy>
  <cp:revision>99</cp:revision>
  <dcterms:created xsi:type="dcterms:W3CDTF">2010-09-17T16:28:59Z</dcterms:created>
  <dcterms:modified xsi:type="dcterms:W3CDTF">2019-07-16T04:25:10Z</dcterms:modified>
</cp:coreProperties>
</file>