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>
        <p:scale>
          <a:sx n="125" d="100"/>
          <a:sy n="125" d="100"/>
        </p:scale>
        <p:origin x="5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4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B5B6-ED69-2D40-9378-BEB776D09B8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5CD1-D64F-6549-B386-DD726BEC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tif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E71993-D250-3D49-A2C8-64B4AEC78A69}"/>
              </a:ext>
            </a:extLst>
          </p:cNvPr>
          <p:cNvGrpSpPr/>
          <p:nvPr/>
        </p:nvGrpSpPr>
        <p:grpSpPr>
          <a:xfrm>
            <a:off x="3170378" y="-748666"/>
            <a:ext cx="9106698" cy="7448189"/>
            <a:chOff x="5363924" y="552680"/>
            <a:chExt cx="6828076" cy="5121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649492-CAD4-1E48-B0AA-C1728FBF4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alphaModFix amt="48000"/>
            </a:blip>
            <a:stretch>
              <a:fillRect/>
            </a:stretch>
          </p:blipFill>
          <p:spPr>
            <a:xfrm>
              <a:off x="5363924" y="552680"/>
              <a:ext cx="6828076" cy="5121057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E833571-71AC-6C47-BFD3-908518CC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2440" y="2639932"/>
              <a:ext cx="5720452" cy="165893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5363854" y="1128687"/>
            <a:ext cx="2478968" cy="1194927"/>
            <a:chOff x="5668428" y="1869157"/>
            <a:chExt cx="2478968" cy="1194927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8428" y="1869157"/>
              <a:ext cx="1011449" cy="1011449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736158" y="2694752"/>
              <a:ext cx="2411238" cy="369332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GET List&lt;PhotoModel&gt;</a:t>
              </a:r>
            </a:p>
          </p:txBody>
        </p:sp>
      </p:grpSp>
      <p:cxnSp>
        <p:nvCxnSpPr>
          <p:cNvPr id="42" name="Straight Arrow Connector 41"/>
          <p:cNvCxnSpPr>
            <a:cxnSpLocks/>
          </p:cNvCxnSpPr>
          <p:nvPr/>
        </p:nvCxnSpPr>
        <p:spPr>
          <a:xfrm flipH="1">
            <a:off x="2438749" y="1634411"/>
            <a:ext cx="2876606" cy="32757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endCxn id="38" idx="3"/>
          </p:cNvCxnSpPr>
          <p:nvPr/>
        </p:nvCxnSpPr>
        <p:spPr>
          <a:xfrm flipH="1" flipV="1">
            <a:off x="6375303" y="1634412"/>
            <a:ext cx="3179300" cy="28118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9725128" y="3449645"/>
            <a:ext cx="1583324" cy="1585092"/>
            <a:chOff x="7681035" y="410679"/>
            <a:chExt cx="1583324" cy="158509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0462" y="410679"/>
              <a:ext cx="1293897" cy="1412712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3783" y="461525"/>
              <a:ext cx="1293897" cy="1412712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1035" y="583059"/>
              <a:ext cx="1293897" cy="1412712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F3DB023-AEBA-7F41-8365-E9450FC55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7076" y="863783"/>
            <a:ext cx="3810000" cy="19939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3081DDC-A5A0-0B40-95F1-601CE75AD174}"/>
              </a:ext>
            </a:extLst>
          </p:cNvPr>
          <p:cNvGrpSpPr/>
          <p:nvPr/>
        </p:nvGrpSpPr>
        <p:grpSpPr>
          <a:xfrm>
            <a:off x="5315355" y="3017118"/>
            <a:ext cx="1262697" cy="1162676"/>
            <a:chOff x="5668428" y="1869157"/>
            <a:chExt cx="1262697" cy="116267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00EDD1B-70DC-B443-9410-347D1F428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8428" y="1869157"/>
              <a:ext cx="1011449" cy="101144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FB1C74-0025-134C-9C62-4F021BBAC52D}"/>
                </a:ext>
              </a:extLst>
            </p:cNvPr>
            <p:cNvSpPr txBox="1"/>
            <p:nvPr/>
          </p:nvSpPr>
          <p:spPr>
            <a:xfrm>
              <a:off x="5784657" y="2662501"/>
              <a:ext cx="1146468" cy="369332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POST Blob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7173E0-F0E1-9B49-A274-3EA3062C82A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326804" y="1993838"/>
            <a:ext cx="3227799" cy="15290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5CC6E0-C9CF-A94B-80B6-90CA79468C4E}"/>
              </a:ext>
            </a:extLst>
          </p:cNvPr>
          <p:cNvCxnSpPr>
            <a:cxnSpLocks/>
            <a:stCxn id="52" idx="1"/>
            <a:endCxn id="25" idx="3"/>
          </p:cNvCxnSpPr>
          <p:nvPr/>
        </p:nvCxnSpPr>
        <p:spPr>
          <a:xfrm flipH="1" flipV="1">
            <a:off x="6326804" y="3522843"/>
            <a:ext cx="3398324" cy="8055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66A7A9-DB84-2441-BEB0-7F476599396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425290" y="3500491"/>
            <a:ext cx="2822176" cy="14096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5BE314-C02A-5D46-9845-D5012B908958}"/>
              </a:ext>
            </a:extLst>
          </p:cNvPr>
          <p:cNvGrpSpPr/>
          <p:nvPr/>
        </p:nvGrpSpPr>
        <p:grpSpPr>
          <a:xfrm>
            <a:off x="-650152" y="3035750"/>
            <a:ext cx="3629369" cy="3629369"/>
            <a:chOff x="-241182" y="1611585"/>
            <a:chExt cx="3629369" cy="36293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1182" y="1611585"/>
              <a:ext cx="3629369" cy="3629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784C01-0CAC-4D49-B173-5ABEE68E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5000"/>
            </a:blip>
            <a:stretch>
              <a:fillRect/>
            </a:stretch>
          </p:blipFill>
          <p:spPr>
            <a:xfrm>
              <a:off x="366387" y="2252075"/>
              <a:ext cx="2467873" cy="2467873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4A5F7E8-D40F-C34C-BC5D-3830114F0759}"/>
                </a:ext>
              </a:extLst>
            </p:cNvPr>
            <p:cNvGrpSpPr/>
            <p:nvPr/>
          </p:nvGrpSpPr>
          <p:grpSpPr>
            <a:xfrm>
              <a:off x="1162552" y="2928562"/>
              <a:ext cx="858972" cy="1092773"/>
              <a:chOff x="2887699" y="1412571"/>
              <a:chExt cx="944949" cy="1290377"/>
            </a:xfrm>
          </p:grpSpPr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84592DAF-9029-764C-A7BB-8A8CF253A005}"/>
                  </a:ext>
                </a:extLst>
              </p:cNvPr>
              <p:cNvSpPr/>
              <p:nvPr/>
            </p:nvSpPr>
            <p:spPr>
              <a:xfrm>
                <a:off x="2887699" y="1412571"/>
                <a:ext cx="944949" cy="1290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540A25D-52CF-0746-8DA1-8971DDAF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7994" y="1747997"/>
                <a:ext cx="531501" cy="531501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112140-25BD-1546-9CD7-16318C605738}"/>
                  </a:ext>
                </a:extLst>
              </p:cNvPr>
              <p:cNvSpPr txBox="1"/>
              <p:nvPr/>
            </p:nvSpPr>
            <p:spPr>
              <a:xfrm>
                <a:off x="2965823" y="2212935"/>
                <a:ext cx="795845" cy="399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SQLite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733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E4CC7F-A7C0-714B-A83E-2FB49591E8EB}"/>
              </a:ext>
            </a:extLst>
          </p:cNvPr>
          <p:cNvGrpSpPr/>
          <p:nvPr/>
        </p:nvGrpSpPr>
        <p:grpSpPr>
          <a:xfrm>
            <a:off x="3085302" y="-731520"/>
            <a:ext cx="9106698" cy="7448189"/>
            <a:chOff x="5363924" y="552680"/>
            <a:chExt cx="6828076" cy="51210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628E61-791F-484E-98C6-326FAD36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alphaModFix amt="48000"/>
            </a:blip>
            <a:stretch>
              <a:fillRect/>
            </a:stretch>
          </p:blipFill>
          <p:spPr>
            <a:xfrm>
              <a:off x="5363924" y="552680"/>
              <a:ext cx="6828076" cy="5121057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DCDF23B-DD8D-9E46-9CDD-01E9C5191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2440" y="2639932"/>
              <a:ext cx="5720452" cy="1658931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345ABD-E3B8-AE4A-AB75-93702024AF4E}"/>
              </a:ext>
            </a:extLst>
          </p:cNvPr>
          <p:cNvCxnSpPr>
            <a:cxnSpLocks/>
          </p:cNvCxnSpPr>
          <p:nvPr/>
        </p:nvCxnSpPr>
        <p:spPr>
          <a:xfrm flipH="1">
            <a:off x="2531375" y="3974772"/>
            <a:ext cx="2647060" cy="7918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D9D583-7C0C-334F-B342-F65017B2ADC5}"/>
              </a:ext>
            </a:extLst>
          </p:cNvPr>
          <p:cNvGrpSpPr/>
          <p:nvPr/>
        </p:nvGrpSpPr>
        <p:grpSpPr>
          <a:xfrm>
            <a:off x="5456921" y="1552468"/>
            <a:ext cx="3228296" cy="3231901"/>
            <a:chOff x="7681035" y="410679"/>
            <a:chExt cx="1583324" cy="15850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CB98A6-9BD8-2545-8FF6-97300B38C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0462" y="410679"/>
              <a:ext cx="1293897" cy="1412712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198AB5-759B-EB44-B0D2-C947CB32C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3783" y="461525"/>
              <a:ext cx="1293897" cy="1412712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C3845-045E-DA41-89B4-0D39B897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1035" y="583059"/>
              <a:ext cx="1293897" cy="1412712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68AA06-BE2F-5349-9842-D5023B24902E}"/>
              </a:ext>
            </a:extLst>
          </p:cNvPr>
          <p:cNvGrpSpPr/>
          <p:nvPr/>
        </p:nvGrpSpPr>
        <p:grpSpPr>
          <a:xfrm>
            <a:off x="-573933" y="2992574"/>
            <a:ext cx="3629369" cy="3629369"/>
            <a:chOff x="-241182" y="1611585"/>
            <a:chExt cx="3629369" cy="362936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FEFB19E-B792-C74F-B2A9-C98322BB1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1182" y="1611585"/>
              <a:ext cx="3629369" cy="3629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E18F91D-2AEE-B746-9115-E29B6B30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5000"/>
            </a:blip>
            <a:stretch>
              <a:fillRect/>
            </a:stretch>
          </p:blipFill>
          <p:spPr>
            <a:xfrm>
              <a:off x="366387" y="2252075"/>
              <a:ext cx="2467873" cy="2467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97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Minnick</dc:creator>
  <cp:lastModifiedBy>Brandon Minnick</cp:lastModifiedBy>
  <cp:revision>17</cp:revision>
  <dcterms:created xsi:type="dcterms:W3CDTF">2017-09-11T20:10:25Z</dcterms:created>
  <dcterms:modified xsi:type="dcterms:W3CDTF">2018-03-06T23:21:57Z</dcterms:modified>
</cp:coreProperties>
</file>