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8" r:id="rId2"/>
    <p:sldId id="320" r:id="rId3"/>
    <p:sldId id="32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313131"/>
    <a:srgbClr val="005551"/>
    <a:srgbClr val="B72E91"/>
    <a:srgbClr val="293B97"/>
    <a:srgbClr val="1E2785"/>
    <a:srgbClr val="1E297F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211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33777" y="4695825"/>
            <a:ext cx="10803467" cy="495300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7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4484" y="5372101"/>
            <a:ext cx="10803467" cy="27622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4484" y="56483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4484" y="2705100"/>
            <a:ext cx="10803467" cy="1809750"/>
          </a:xfrm>
        </p:spPr>
        <p:txBody>
          <a:bodyPr>
            <a:normAutofit/>
          </a:bodyPr>
          <a:lstStyle>
            <a:lvl1pPr marL="0" indent="0" algn="ctr">
              <a:buNone/>
              <a:defRPr sz="55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367" y="61055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400" dirty="0"/>
              <a:t>Datums</a:t>
            </a:r>
            <a:endParaRPr 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l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33777" y="4695825"/>
            <a:ext cx="10803467" cy="495300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4484" y="5372101"/>
            <a:ext cx="10803467" cy="27622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4484" y="56483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4484" y="2705100"/>
            <a:ext cx="10803467" cy="1809750"/>
          </a:xfrm>
        </p:spPr>
        <p:txBody>
          <a:bodyPr>
            <a:normAutofit/>
          </a:bodyPr>
          <a:lstStyle>
            <a:lvl1pPr marL="0" indent="0" algn="ctr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367" y="61055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Datums</a:t>
            </a:r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8980" y="587771"/>
            <a:ext cx="1754895" cy="1400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Nodaļas nosaukums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accent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18739"/>
            <a:ext cx="10972800" cy="770685"/>
          </a:xfrm>
        </p:spPr>
        <p:txBody>
          <a:bodyPr/>
          <a:lstStyle/>
          <a:p>
            <a:r>
              <a:rPr lang="en-US" sz="4000" dirty="0"/>
              <a:t>User Journey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lv-LV"/>
              <a:t>Riga Technical University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34395"/>
              </p:ext>
            </p:extLst>
          </p:nvPr>
        </p:nvGraphicFramePr>
        <p:xfrm>
          <a:off x="609599" y="706162"/>
          <a:ext cx="10769601" cy="4270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960">
                <a:tc>
                  <a:txBody>
                    <a:bodyPr/>
                    <a:lstStyle/>
                    <a:p>
                      <a:r>
                        <a:rPr lang="en-US" sz="1500" b="1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Generate 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Read 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Highlight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927">
                <a:tc>
                  <a:txBody>
                    <a:bodyPr/>
                    <a:lstStyle/>
                    <a:p>
                      <a:r>
                        <a:rPr lang="en-US" sz="1500" b="1" dirty="0"/>
                        <a:t>Actions &amp; Touchpoints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582">
                <a:tc>
                  <a:txBody>
                    <a:bodyPr/>
                    <a:lstStyle/>
                    <a:p>
                      <a:r>
                        <a:rPr lang="en-US" sz="1500" b="1" dirty="0"/>
                        <a:t>Thoughts &amp; 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Confuse about how to 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Worry that skipping might lead to missing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Exciting but unsure, second-guessing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Joy or frustration based on whether grouping success or 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958">
                <a:tc>
                  <a:txBody>
                    <a:bodyPr/>
                    <a:lstStyle/>
                    <a:p>
                      <a:r>
                        <a:rPr lang="en-US" sz="1500" b="1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Add animation, hint on button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Hint on what to do, Allow an Undo Skip option within a limited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Incorrect highlights, allow deselection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Add feedback such as “Why not hero?” , Improve Incorrect highlights to make mistakes clearer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2952306" y="5799432"/>
            <a:ext cx="7953153" cy="1024126"/>
          </a:xfrm>
          <a:custGeom>
            <a:avLst/>
            <a:gdLst>
              <a:gd name="connsiteX0" fmla="*/ 0 w 7953153"/>
              <a:gd name="connsiteY0" fmla="*/ 88152 h 1024126"/>
              <a:gd name="connsiteX1" fmla="*/ 1828800 w 7953153"/>
              <a:gd name="connsiteY1" fmla="*/ 1023817 h 1024126"/>
              <a:gd name="connsiteX2" fmla="*/ 3785190 w 7953153"/>
              <a:gd name="connsiteY2" fmla="*/ 3091 h 1024126"/>
              <a:gd name="connsiteX3" fmla="*/ 5443869 w 7953153"/>
              <a:gd name="connsiteY3" fmla="*/ 704840 h 1024126"/>
              <a:gd name="connsiteX4" fmla="*/ 7953153 w 7953153"/>
              <a:gd name="connsiteY4" fmla="*/ 641045 h 1024126"/>
              <a:gd name="connsiteX5" fmla="*/ 7953153 w 7953153"/>
              <a:gd name="connsiteY5" fmla="*/ 641045 h 102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3153" h="1024126">
                <a:moveTo>
                  <a:pt x="0" y="88152"/>
                </a:moveTo>
                <a:cubicBezTo>
                  <a:pt x="598967" y="563073"/>
                  <a:pt x="1197935" y="1037994"/>
                  <a:pt x="1828800" y="1023817"/>
                </a:cubicBezTo>
                <a:cubicBezTo>
                  <a:pt x="2459665" y="1009640"/>
                  <a:pt x="3182679" y="56254"/>
                  <a:pt x="3785190" y="3091"/>
                </a:cubicBezTo>
                <a:cubicBezTo>
                  <a:pt x="4387702" y="-50072"/>
                  <a:pt x="4749209" y="598514"/>
                  <a:pt x="5443869" y="704840"/>
                </a:cubicBezTo>
                <a:cubicBezTo>
                  <a:pt x="6138530" y="811166"/>
                  <a:pt x="7953153" y="641045"/>
                  <a:pt x="7953153" y="641045"/>
                </a:cubicBezTo>
                <a:lnTo>
                  <a:pt x="7953153" y="641045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en-US"/>
          </a:p>
        </p:txBody>
      </p:sp>
      <p:pic>
        <p:nvPicPr>
          <p:cNvPr id="9" name="Graphic 8" descr="Expressionless face outline outlin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468" y="5809224"/>
            <a:ext cx="914400" cy="914400"/>
          </a:xfrm>
          <a:prstGeom prst="rect">
            <a:avLst/>
          </a:prstGeom>
        </p:spPr>
      </p:pic>
      <p:pic>
        <p:nvPicPr>
          <p:cNvPr id="13" name="Graphic 12" descr="Smiling face outline outli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7370" y="4940239"/>
            <a:ext cx="914400" cy="914400"/>
          </a:xfrm>
          <a:prstGeom prst="rect">
            <a:avLst/>
          </a:prstGeom>
        </p:spPr>
      </p:pic>
      <p:pic>
        <p:nvPicPr>
          <p:cNvPr id="15" name="Graphic 14" descr="Confused face outline outlin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4175" y="5513155"/>
            <a:ext cx="914400" cy="914400"/>
          </a:xfrm>
          <a:prstGeom prst="rect">
            <a:avLst/>
          </a:prstGeom>
        </p:spPr>
      </p:pic>
      <p:pic>
        <p:nvPicPr>
          <p:cNvPr id="17" name="Graphic 16" descr="Neutral face outline outlin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3077" y="5437084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238" y="5715578"/>
            <a:ext cx="234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Anticipated emotions:</a:t>
            </a:r>
          </a:p>
        </p:txBody>
      </p:sp>
      <p:pic>
        <p:nvPicPr>
          <p:cNvPr id="16" name="Picture 15" descr="A screenshot of a phone&#10;&#10;AI-generated content may be incorrect.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2306" y="1401190"/>
            <a:ext cx="811695" cy="1440426"/>
          </a:xfrm>
          <a:prstGeom prst="rect">
            <a:avLst/>
          </a:prstGeom>
        </p:spPr>
      </p:pic>
      <p:pic>
        <p:nvPicPr>
          <p:cNvPr id="19" name="Picture 18" descr="A screenshot of a group&#10;&#10;AI-generated content may be incorrect.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2480" y="1433223"/>
            <a:ext cx="811695" cy="1440426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5030" y="1402845"/>
            <a:ext cx="811694" cy="1446351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4185" y="1401189"/>
            <a:ext cx="808369" cy="1440427"/>
          </a:xfrm>
          <a:prstGeom prst="rect">
            <a:avLst/>
          </a:prstGeom>
        </p:spPr>
      </p:pic>
      <p:pic>
        <p:nvPicPr>
          <p:cNvPr id="25" name="Picture 24" descr="A screenshot of a phone&#10;&#10;AI-generated content may be incorrect.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5523" y="1423626"/>
            <a:ext cx="918148" cy="1459621"/>
          </a:xfrm>
          <a:prstGeom prst="rect">
            <a:avLst/>
          </a:prstGeom>
        </p:spPr>
      </p:pic>
      <p:pic>
        <p:nvPicPr>
          <p:cNvPr id="12" name="Picture 11" descr="A black and white emoji with a smile and mouth&#10;&#10;AI-generated content may be incorrect.">
            <a:extLst>
              <a:ext uri="{FF2B5EF4-FFF2-40B4-BE49-F238E27FC236}">
                <a16:creationId xmlns:a16="http://schemas.microsoft.com/office/drawing/2014/main" id="{D755D1EA-5CAA-B029-9433-15831A419B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584" y="5009206"/>
            <a:ext cx="9906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3265"/>
            <a:ext cx="10972800" cy="770685"/>
          </a:xfrm>
        </p:spPr>
        <p:txBody>
          <a:bodyPr/>
          <a:lstStyle/>
          <a:p>
            <a:r>
              <a:rPr lang="en-US" dirty="0"/>
              <a:t>Underground Hero’s Journey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505970"/>
            <a:ext cx="3296356" cy="365125"/>
          </a:xfrm>
        </p:spPr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graphicFrame>
        <p:nvGraphicFramePr>
          <p:cNvPr id="5" name="Content Placeholder 4"/>
          <p:cNvGraphicFramePr/>
          <p:nvPr>
            <p:extLst>
              <p:ext uri="{D42A27DB-BD31-4B8C-83A1-F6EECF244321}">
                <p14:modId xmlns:p14="http://schemas.microsoft.com/office/powerpoint/2010/main" val="1279100918"/>
              </p:ext>
            </p:extLst>
          </p:nvPr>
        </p:nvGraphicFramePr>
        <p:xfrm>
          <a:off x="609600" y="1017871"/>
          <a:ext cx="11178747" cy="5126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97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4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Incident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Rising Action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Climax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Falling Action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Resolution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4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Game context: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Quality requirements &amp; Design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Chaos in underground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Intro in the game: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How to play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Why to play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Start button activated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Learn how to fix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Game start: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Problem shown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Requirements pool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Grouping box: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Generate problem statement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Read problem statement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Highlight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Make final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dirty="0"/>
                        <a:t>Last requirement to resolve the game: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600" dirty="0"/>
                        <a:t>Hero or not Hero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600" dirty="0"/>
                        <a:t>Retry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Game Summary: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Player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Next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83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Ordinary world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Call to adventure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Crossing the treshhold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Tests, alies and enemies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The reward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Return with the elixir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504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Underground system out of order </a:t>
                      </a:r>
                      <a:r>
                        <a:rPr lang="en-US" sz="1400" dirty="0"/>
                        <a:t>(not functioning properly)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Hero is invited to fix broken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Hero accepted his challenge and steps into the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Encounters tricky requirements &amp; distractors, Fixing broken logic one by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The System is fully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Hero growth, new abilities unlocked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   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/>
                        <a:t>    Passive </a:t>
                      </a:r>
                    </a:p>
                    <a:p>
                      <a:r>
                        <a:rPr lang="en-US" sz="1600" b="0" i="1" dirty="0"/>
                        <a:t>? Add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   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/>
                        <a:t>   Passive </a:t>
                      </a:r>
                    </a:p>
                    <a:p>
                      <a:r>
                        <a:rPr lang="en-US" sz="1600" b="0" i="1" dirty="0"/>
                        <a:t>? Add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Passive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 descr="A red x on a white background&#10;&#10;AI-generated content may be incorrect.">
            <a:extLst>
              <a:ext uri="{FF2B5EF4-FFF2-40B4-BE49-F238E27FC236}">
                <a16:creationId xmlns:a16="http://schemas.microsoft.com/office/drawing/2014/main" id="{C99C61BC-4C30-7AFE-7F62-558C2AD0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7" y="5504367"/>
            <a:ext cx="194661" cy="256133"/>
          </a:xfrm>
          <a:prstGeom prst="rect">
            <a:avLst/>
          </a:prstGeom>
        </p:spPr>
      </p:pic>
      <p:pic>
        <p:nvPicPr>
          <p:cNvPr id="9" name="Picture 8" descr="A red x on a white background&#10;&#10;AI-generated content may be incorrect.">
            <a:extLst>
              <a:ext uri="{FF2B5EF4-FFF2-40B4-BE49-F238E27FC236}">
                <a16:creationId xmlns:a16="http://schemas.microsoft.com/office/drawing/2014/main" id="{963C162B-F2D9-F589-522F-51EECD5F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06" y="5504366"/>
            <a:ext cx="194661" cy="256133"/>
          </a:xfrm>
          <a:prstGeom prst="rect">
            <a:avLst/>
          </a:prstGeom>
        </p:spPr>
      </p:pic>
      <p:pic>
        <p:nvPicPr>
          <p:cNvPr id="10" name="Picture 9" descr="A red x on a white background&#10;&#10;AI-generated content may be incorrect.">
            <a:extLst>
              <a:ext uri="{FF2B5EF4-FFF2-40B4-BE49-F238E27FC236}">
                <a16:creationId xmlns:a16="http://schemas.microsoft.com/office/drawing/2014/main" id="{6ABA5908-6F33-5302-6C74-22EBB259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01" y="5504365"/>
            <a:ext cx="194661" cy="256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E5FEED-6F9A-CD52-36DF-13743F80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96" y="5473629"/>
            <a:ext cx="194661" cy="286869"/>
          </a:xfrm>
          <a:prstGeom prst="rect">
            <a:avLst/>
          </a:prstGeom>
        </p:spPr>
      </p:pic>
      <p:pic>
        <p:nvPicPr>
          <p:cNvPr id="13" name="Picture 12" descr="A red x on a white background&#10;&#10;AI-generated content may be incorrect.">
            <a:extLst>
              <a:ext uri="{FF2B5EF4-FFF2-40B4-BE49-F238E27FC236}">
                <a16:creationId xmlns:a16="http://schemas.microsoft.com/office/drawing/2014/main" id="{5CDB220F-B114-321A-1CB4-8D8C92E6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96" y="5488996"/>
            <a:ext cx="194661" cy="256133"/>
          </a:xfrm>
          <a:prstGeom prst="rect">
            <a:avLst/>
          </a:prstGeom>
        </p:spPr>
      </p:pic>
      <p:pic>
        <p:nvPicPr>
          <p:cNvPr id="14" name="Picture 13" descr="A red x on a white background&#10;&#10;AI-generated content may be incorrect.">
            <a:extLst>
              <a:ext uri="{FF2B5EF4-FFF2-40B4-BE49-F238E27FC236}">
                <a16:creationId xmlns:a16="http://schemas.microsoft.com/office/drawing/2014/main" id="{9E853A8C-B002-31C6-5FA5-FA3694F9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627" y="5504365"/>
            <a:ext cx="194661" cy="256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DB68AF-BCDB-77A9-487C-3BEECAE2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453932"/>
            <a:ext cx="11687175" cy="2789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Literal                Action or                Punny              Purple cow            Dramatic           Referential</a:t>
            </a:r>
            <a:br>
              <a:rPr lang="en-US" dirty="0"/>
            </a:br>
            <a:r>
              <a:rPr lang="en-US" dirty="0"/>
              <a:t>                                   Cool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FA434-0237-2494-33F5-72F42E3C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CCCB2-8C21-5956-36C0-4AD1AAB33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lv-LV"/>
              <a:t>Riga Technical University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3FAC5-FD13-8EE0-84AB-DE422C1D7009}"/>
              </a:ext>
            </a:extLst>
          </p:cNvPr>
          <p:cNvSpPr/>
          <p:nvPr/>
        </p:nvSpPr>
        <p:spPr>
          <a:xfrm>
            <a:off x="296808" y="2205660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Underground Fix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1C401A-F707-35AE-9986-E1621BC496BA}"/>
              </a:ext>
            </a:extLst>
          </p:cNvPr>
          <p:cNvSpPr/>
          <p:nvPr/>
        </p:nvSpPr>
        <p:spPr>
          <a:xfrm>
            <a:off x="2257777" y="2257527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Underground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EE2C2C-C322-ADAD-22B4-027D2F00EE01}"/>
              </a:ext>
            </a:extLst>
          </p:cNvPr>
          <p:cNvSpPr/>
          <p:nvPr/>
        </p:nvSpPr>
        <p:spPr>
          <a:xfrm>
            <a:off x="4260906" y="2250169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Underground Sub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952D28-B396-FF55-A026-F7110E67588C}"/>
              </a:ext>
            </a:extLst>
          </p:cNvPr>
          <p:cNvSpPr/>
          <p:nvPr/>
        </p:nvSpPr>
        <p:spPr>
          <a:xfrm>
            <a:off x="6207921" y="2257527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Underground Legenda!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C3FA44-D84C-C560-C655-C140DFBB2BFD}"/>
              </a:ext>
            </a:extLst>
          </p:cNvPr>
          <p:cNvSpPr/>
          <p:nvPr/>
        </p:nvSpPr>
        <p:spPr>
          <a:xfrm>
            <a:off x="8211048" y="2257527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Legacy of Underground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DF010C-7458-EC52-D307-86F09ABC02A2}"/>
              </a:ext>
            </a:extLst>
          </p:cNvPr>
          <p:cNvSpPr/>
          <p:nvPr/>
        </p:nvSpPr>
        <p:spPr>
          <a:xfrm>
            <a:off x="10158065" y="2205660"/>
            <a:ext cx="1723175" cy="200025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Last Underground Operator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263FB6B-B5B8-606A-4301-D722246B2993}"/>
              </a:ext>
            </a:extLst>
          </p:cNvPr>
          <p:cNvSpPr txBox="1">
            <a:spLocks/>
          </p:cNvSpPr>
          <p:nvPr/>
        </p:nvSpPr>
        <p:spPr>
          <a:xfrm>
            <a:off x="609600" y="4858640"/>
            <a:ext cx="10972800" cy="770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accent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dirty="0"/>
              <a:t>The Official tittle : </a:t>
            </a:r>
            <a:r>
              <a:rPr lang="en-US" sz="4800" dirty="0"/>
              <a:t>Underground Hero</a:t>
            </a:r>
            <a:endParaRPr lang="en-US"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074C0-B9AA-9731-A2F6-86A0A9CA674B}"/>
              </a:ext>
            </a:extLst>
          </p:cNvPr>
          <p:cNvCxnSpPr/>
          <p:nvPr/>
        </p:nvCxnSpPr>
        <p:spPr>
          <a:xfrm>
            <a:off x="2257777" y="4457700"/>
            <a:ext cx="1723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A247766C-A02B-2219-8D45-0269C7615DA0}"/>
              </a:ext>
            </a:extLst>
          </p:cNvPr>
          <p:cNvSpPr txBox="1"/>
          <p:nvPr/>
        </p:nvSpPr>
        <p:spPr>
          <a:xfrm>
            <a:off x="495935" y="5708218"/>
            <a:ext cx="11200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1600" dirty="0"/>
              <a:t>Team</a:t>
            </a:r>
            <a:r>
              <a:rPr lang="en-US" altLang="en-GB" sz="1400" dirty="0"/>
              <a:t> : </a:t>
            </a:r>
            <a:r>
              <a:rPr lang="en-US" altLang="en-GB" sz="1400" dirty="0" err="1"/>
              <a:t>Ntoh</a:t>
            </a:r>
            <a:r>
              <a:rPr lang="en-US" altLang="en-GB" sz="1400" dirty="0"/>
              <a:t> </a:t>
            </a:r>
            <a:r>
              <a:rPr lang="en-US" altLang="en-GB" sz="1400" dirty="0" err="1"/>
              <a:t>Batex</a:t>
            </a:r>
            <a:r>
              <a:rPr lang="en-US" altLang="en-GB" sz="1400" dirty="0"/>
              <a:t> </a:t>
            </a:r>
            <a:r>
              <a:rPr lang="en-US" altLang="en-GB" sz="1400" dirty="0" err="1"/>
              <a:t>Bafika</a:t>
            </a:r>
            <a:r>
              <a:rPr lang="en-US" altLang="en-GB" sz="1400" dirty="0"/>
              <a:t>, </a:t>
            </a:r>
            <a:r>
              <a:rPr lang="en-US" altLang="en-GB" sz="1400" dirty="0" err="1"/>
              <a:t>Bekassyl</a:t>
            </a:r>
            <a:r>
              <a:rPr lang="en-US" altLang="en-GB" sz="1400" dirty="0"/>
              <a:t> </a:t>
            </a:r>
            <a:r>
              <a:rPr lang="en-US" altLang="en-GB" sz="1400" dirty="0" err="1"/>
              <a:t>Adenov</a:t>
            </a:r>
            <a:r>
              <a:rPr lang="en-US" altLang="en-GB" sz="1400" dirty="0"/>
              <a:t>, Gianna </a:t>
            </a:r>
            <a:r>
              <a:rPr lang="en-US" altLang="en-GB" sz="1400" dirty="0" err="1"/>
              <a:t>Quenum,Nicolas</a:t>
            </a:r>
            <a:r>
              <a:rPr lang="en-US" altLang="en-GB" sz="1400" dirty="0"/>
              <a:t> </a:t>
            </a:r>
            <a:r>
              <a:rPr lang="en-US" altLang="en-GB" sz="1400" dirty="0" err="1"/>
              <a:t>Cholin</a:t>
            </a:r>
            <a:r>
              <a:rPr lang="en-US" altLang="en-GB" sz="1400" dirty="0"/>
              <a:t>, </a:t>
            </a:r>
            <a:r>
              <a:rPr lang="en-US" altLang="en-GB" sz="1400" dirty="0" err="1"/>
              <a:t>Tagne</a:t>
            </a:r>
            <a:r>
              <a:rPr lang="en-US" altLang="en-GB" sz="1400" dirty="0"/>
              <a:t> </a:t>
            </a:r>
            <a:r>
              <a:rPr lang="en-US" altLang="en-GB" sz="1400" dirty="0" err="1"/>
              <a:t>Chiby</a:t>
            </a:r>
            <a:r>
              <a:rPr lang="en-US" altLang="en-GB" sz="1400" dirty="0"/>
              <a:t> </a:t>
            </a:r>
            <a:r>
              <a:rPr lang="en-US" altLang="en-GB" sz="1400" dirty="0" err="1"/>
              <a:t>Ellios</a:t>
            </a:r>
            <a:r>
              <a:rPr lang="en-US" altLang="en-GB" sz="1400" dirty="0"/>
              <a:t>, Sujai Shanmugam, </a:t>
            </a:r>
            <a:r>
              <a:rPr lang="en-US" altLang="en-GB" sz="1400" dirty="0" err="1"/>
              <a:t>Rofig</a:t>
            </a:r>
            <a:r>
              <a:rPr lang="en-US" altLang="en-GB" sz="1400" dirty="0"/>
              <a:t> </a:t>
            </a:r>
            <a:r>
              <a:rPr lang="en-US" altLang="en-GB" sz="1400" dirty="0" err="1"/>
              <a:t>Ashumov</a:t>
            </a:r>
            <a:r>
              <a:rPr lang="en-US" altLang="en-GB" sz="1400" dirty="0"/>
              <a:t>, Abbas </a:t>
            </a:r>
            <a:r>
              <a:rPr lang="en-US" altLang="en-GB" sz="1400" dirty="0" err="1"/>
              <a:t>Rzayev</a:t>
            </a:r>
            <a:r>
              <a:rPr lang="en-US" altLang="en-GB" sz="1400" dirty="0"/>
              <a:t>, </a:t>
            </a:r>
            <a:r>
              <a:rPr lang="en-US" altLang="en-GB" sz="1400" dirty="0" err="1"/>
              <a:t>Rufi</a:t>
            </a:r>
            <a:r>
              <a:rPr lang="en-US" altLang="en-GB" sz="1400" dirty="0"/>
              <a:t> Aliyev, </a:t>
            </a:r>
            <a:r>
              <a:rPr lang="en-US" altLang="en-GB" sz="1400" dirty="0" err="1"/>
              <a:t>Davyd</a:t>
            </a:r>
            <a:r>
              <a:rPr lang="en-US" altLang="en-GB" sz="1400" dirty="0"/>
              <a:t> </a:t>
            </a:r>
            <a:r>
              <a:rPr lang="en-US" altLang="en-GB" sz="1400" dirty="0" err="1"/>
              <a:t>Bogomolov</a:t>
            </a:r>
            <a:r>
              <a:rPr lang="en-US" altLang="en-GB" sz="1400" dirty="0"/>
              <a:t>, </a:t>
            </a:r>
            <a:r>
              <a:rPr lang="en-US" altLang="en-GB" sz="1400" dirty="0" err="1"/>
              <a:t>Gasim</a:t>
            </a:r>
            <a:r>
              <a:rPr lang="en-US" altLang="en-GB" sz="1400" dirty="0"/>
              <a:t> </a:t>
            </a:r>
            <a:r>
              <a:rPr lang="en-US" altLang="en-GB" sz="1400" dirty="0" err="1"/>
              <a:t>Jabrayilov</a:t>
            </a:r>
            <a:endParaRPr lang="en-US" altLang="en-GB" sz="1400" dirty="0"/>
          </a:p>
        </p:txBody>
      </p:sp>
    </p:spTree>
    <p:extLst>
      <p:ext uri="{BB962C8B-B14F-4D97-AF65-F5344CB8AC3E}">
        <p14:creationId xmlns:p14="http://schemas.microsoft.com/office/powerpoint/2010/main" val="648618358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112</TotalTime>
  <Words>345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L_Ekspresis_PPT_pamatne</vt:lpstr>
      <vt:lpstr>User Journey Map</vt:lpstr>
      <vt:lpstr>Underground Hero’s Journey</vt:lpstr>
      <vt:lpstr>Tittle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JZ</dc:creator>
  <cp:lastModifiedBy>Bekassyl Adenov</cp:lastModifiedBy>
  <cp:revision>300</cp:revision>
  <dcterms:created xsi:type="dcterms:W3CDTF">2015-01-14T08:45:00Z</dcterms:created>
  <dcterms:modified xsi:type="dcterms:W3CDTF">2025-07-15T15:03:36Z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143286F9C7304B4FA61F40A64B50FA55_12</vt:lpwstr>
  </property>
  <property fmtid="{D5CDD505-2E9C-101B-9397-08002B2CF9AE}" pid="3" name="KSOProductBuildVer">
    <vt:lpwstr>2057-12.2.0.20341</vt:lpwstr>
  </property>
</Properties>
</file>