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659C"/>
    <a:srgbClr val="82B2DE"/>
    <a:srgbClr val="5799D5"/>
    <a:srgbClr val="6DA6D9"/>
    <a:srgbClr val="79ADDD"/>
    <a:srgbClr val="1B4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0CD4C-63A7-487D-9F27-D46E5A3CF75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15FA5-BF20-4B72-A292-5B21EFAD8621}">
      <dgm:prSet phldrT="[Text]" custT="1"/>
      <dgm:spPr>
        <a:solidFill>
          <a:srgbClr val="82B2DE"/>
        </a:solidFill>
        <a:effectLst>
          <a:outerShdw blurRad="584200" dist="698500" dir="5400000" algn="ctr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000" dirty="0" smtClean="0"/>
            <a:t>Matrix</a:t>
          </a:r>
          <a:endParaRPr lang="en-US" sz="2000" dirty="0"/>
        </a:p>
      </dgm:t>
    </dgm:pt>
    <dgm:pt modelId="{127C0398-8F7D-4AC1-A82F-758E5BF01580}" type="parTrans" cxnId="{E8036FCA-2DFC-4F72-B564-7BE9DB43E45A}">
      <dgm:prSet/>
      <dgm:spPr/>
      <dgm:t>
        <a:bodyPr/>
        <a:lstStyle/>
        <a:p>
          <a:endParaRPr lang="en-US"/>
        </a:p>
      </dgm:t>
    </dgm:pt>
    <dgm:pt modelId="{7129748E-7930-4C31-9F8C-7C83B45B0E7D}" type="sibTrans" cxnId="{E8036FCA-2DFC-4F72-B564-7BE9DB43E45A}">
      <dgm:prSet/>
      <dgm:spPr/>
      <dgm:t>
        <a:bodyPr/>
        <a:lstStyle/>
        <a:p>
          <a:endParaRPr lang="en-US"/>
        </a:p>
      </dgm:t>
    </dgm:pt>
    <dgm:pt modelId="{D470DE5B-FAAF-4E4A-82C1-92DA53990B0F}">
      <dgm:prSet phldrT="[Text]" custT="1"/>
      <dgm:spPr>
        <a:solidFill>
          <a:srgbClr val="5799D5"/>
        </a:solidFill>
      </dgm:spPr>
      <dgm:t>
        <a:bodyPr/>
        <a:lstStyle/>
        <a:p>
          <a:r>
            <a:rPr lang="en-US" sz="1200" dirty="0" smtClean="0"/>
            <a:t>Management</a:t>
          </a:r>
        </a:p>
      </dgm:t>
    </dgm:pt>
    <dgm:pt modelId="{5EC08557-DF41-48D8-A16B-655B07C0CA9B}" type="parTrans" cxnId="{A1C9579E-7CB0-44CE-BDD2-2ACDFFA34370}">
      <dgm:prSet/>
      <dgm:spPr/>
      <dgm:t>
        <a:bodyPr/>
        <a:lstStyle/>
        <a:p>
          <a:endParaRPr lang="en-US"/>
        </a:p>
      </dgm:t>
    </dgm:pt>
    <dgm:pt modelId="{1094CB5A-08F8-4438-AD6F-E6577DEED4F5}" type="sibTrans" cxnId="{A1C9579E-7CB0-44CE-BDD2-2ACDFFA34370}">
      <dgm:prSet/>
      <dgm:spPr/>
      <dgm:t>
        <a:bodyPr/>
        <a:lstStyle/>
        <a:p>
          <a:endParaRPr lang="en-US"/>
        </a:p>
      </dgm:t>
    </dgm:pt>
    <dgm:pt modelId="{34F699D2-CFA8-4D1A-B9F3-A39E9BA8A2C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Solutions</a:t>
          </a:r>
          <a:endParaRPr lang="en-US" sz="1800" dirty="0"/>
        </a:p>
      </dgm:t>
    </dgm:pt>
    <dgm:pt modelId="{C0B624CC-46B1-423D-924E-BAA8F8644494}" type="parTrans" cxnId="{50806F75-AC93-4F51-BEB7-ABE39BCA32F0}">
      <dgm:prSet/>
      <dgm:spPr/>
      <dgm:t>
        <a:bodyPr/>
        <a:lstStyle/>
        <a:p>
          <a:endParaRPr lang="en-US"/>
        </a:p>
      </dgm:t>
    </dgm:pt>
    <dgm:pt modelId="{811EE185-9613-4538-9A13-CA04A2BC7803}" type="sibTrans" cxnId="{50806F75-AC93-4F51-BEB7-ABE39BCA32F0}">
      <dgm:prSet/>
      <dgm:spPr/>
      <dgm:t>
        <a:bodyPr/>
        <a:lstStyle/>
        <a:p>
          <a:endParaRPr lang="en-US"/>
        </a:p>
      </dgm:t>
    </dgm:pt>
    <dgm:pt modelId="{39FA77D4-BC3D-467A-90C4-8440B08A9B7E}">
      <dgm:prSet phldrT="[Text]" custT="1"/>
      <dgm:spPr>
        <a:solidFill>
          <a:srgbClr val="28659C"/>
        </a:solidFill>
        <a:ln>
          <a:solidFill>
            <a:schemeClr val="bg2">
              <a:lumMod val="10000"/>
            </a:schemeClr>
          </a:solidFill>
        </a:ln>
        <a:scene3d>
          <a:camera prst="orthographicFront"/>
          <a:lightRig rig="threePt" dir="t"/>
        </a:scene3d>
        <a:sp3d>
          <a:bevelT prst="convex"/>
        </a:sp3d>
      </dgm:spPr>
      <dgm:t>
        <a:bodyPr/>
        <a:lstStyle/>
        <a:p>
          <a:r>
            <a:rPr lang="en-US" sz="2400" dirty="0" smtClean="0"/>
            <a:t>Login</a:t>
          </a:r>
          <a:endParaRPr lang="en-US" sz="2400" dirty="0"/>
        </a:p>
      </dgm:t>
    </dgm:pt>
    <dgm:pt modelId="{3844E0D0-0A25-4DC4-A96A-64D9E08483D7}" type="parTrans" cxnId="{A7D73318-BC6B-4827-92B5-3872B7B87F2F}">
      <dgm:prSet/>
      <dgm:spPr/>
      <dgm:t>
        <a:bodyPr/>
        <a:lstStyle/>
        <a:p>
          <a:endParaRPr lang="en-US"/>
        </a:p>
      </dgm:t>
    </dgm:pt>
    <dgm:pt modelId="{65FBC4CD-8992-4447-B87A-941910C56C2E}" type="sibTrans" cxnId="{A7D73318-BC6B-4827-92B5-3872B7B87F2F}">
      <dgm:prSet/>
      <dgm:spPr/>
      <dgm:t>
        <a:bodyPr/>
        <a:lstStyle/>
        <a:p>
          <a:endParaRPr lang="en-US"/>
        </a:p>
      </dgm:t>
    </dgm:pt>
    <dgm:pt modelId="{67CDEEB3-66C3-4B8D-9FE9-98D1FBD818EC}" type="pres">
      <dgm:prSet presAssocID="{1EB0CD4C-63A7-487D-9F27-D46E5A3CF75F}" presName="Name0" presStyleCnt="0">
        <dgm:presLayoutVars>
          <dgm:chMax val="7"/>
          <dgm:resizeHandles val="exact"/>
        </dgm:presLayoutVars>
      </dgm:prSet>
      <dgm:spPr/>
    </dgm:pt>
    <dgm:pt modelId="{B3ED9E78-A17A-4BCD-8A8A-30B2D8801626}" type="pres">
      <dgm:prSet presAssocID="{1EB0CD4C-63A7-487D-9F27-D46E5A3CF75F}" presName="comp1" presStyleCnt="0"/>
      <dgm:spPr/>
    </dgm:pt>
    <dgm:pt modelId="{E5B1FB77-2162-4248-812F-88698A3E0A48}" type="pres">
      <dgm:prSet presAssocID="{1EB0CD4C-63A7-487D-9F27-D46E5A3CF75F}" presName="circle1" presStyleLbl="node1" presStyleIdx="0" presStyleCnt="4"/>
      <dgm:spPr/>
      <dgm:t>
        <a:bodyPr/>
        <a:lstStyle/>
        <a:p>
          <a:endParaRPr lang="en-US"/>
        </a:p>
      </dgm:t>
    </dgm:pt>
    <dgm:pt modelId="{E9BBA03E-0BFA-4269-9640-8185C1D5DD5C}" type="pres">
      <dgm:prSet presAssocID="{1EB0CD4C-63A7-487D-9F27-D46E5A3CF75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24864-8F78-480A-A5AA-4CC03ACC6AAB}" type="pres">
      <dgm:prSet presAssocID="{1EB0CD4C-63A7-487D-9F27-D46E5A3CF75F}" presName="comp2" presStyleCnt="0"/>
      <dgm:spPr/>
    </dgm:pt>
    <dgm:pt modelId="{89CE899B-0B72-43D1-A07D-C3DA44E62457}" type="pres">
      <dgm:prSet presAssocID="{1EB0CD4C-63A7-487D-9F27-D46E5A3CF75F}" presName="circle2" presStyleLbl="node1" presStyleIdx="1" presStyleCnt="4"/>
      <dgm:spPr/>
      <dgm:t>
        <a:bodyPr/>
        <a:lstStyle/>
        <a:p>
          <a:endParaRPr lang="en-US"/>
        </a:p>
      </dgm:t>
    </dgm:pt>
    <dgm:pt modelId="{DA05BA9E-1E43-4056-B66E-8746FD95EE6F}" type="pres">
      <dgm:prSet presAssocID="{1EB0CD4C-63A7-487D-9F27-D46E5A3CF75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804B9-0F54-4AC8-9EED-19A8CE740291}" type="pres">
      <dgm:prSet presAssocID="{1EB0CD4C-63A7-487D-9F27-D46E5A3CF75F}" presName="comp3" presStyleCnt="0"/>
      <dgm:spPr/>
    </dgm:pt>
    <dgm:pt modelId="{F889A1B2-D77F-4900-8FE5-05F76BEE18D0}" type="pres">
      <dgm:prSet presAssocID="{1EB0CD4C-63A7-487D-9F27-D46E5A3CF75F}" presName="circle3" presStyleLbl="node1" presStyleIdx="2" presStyleCnt="4"/>
      <dgm:spPr/>
    </dgm:pt>
    <dgm:pt modelId="{57DA8F42-3456-43A6-AD44-D5B7FECE04AD}" type="pres">
      <dgm:prSet presAssocID="{1EB0CD4C-63A7-487D-9F27-D46E5A3CF75F}" presName="c3text" presStyleLbl="node1" presStyleIdx="2" presStyleCnt="4">
        <dgm:presLayoutVars>
          <dgm:bulletEnabled val="1"/>
        </dgm:presLayoutVars>
      </dgm:prSet>
      <dgm:spPr/>
    </dgm:pt>
    <dgm:pt modelId="{014F2370-902C-4891-9BD5-593DD41E8604}" type="pres">
      <dgm:prSet presAssocID="{1EB0CD4C-63A7-487D-9F27-D46E5A3CF75F}" presName="comp4" presStyleCnt="0"/>
      <dgm:spPr/>
    </dgm:pt>
    <dgm:pt modelId="{74E1D86A-2BD1-48E3-ABC6-8D44B5B6EE88}" type="pres">
      <dgm:prSet presAssocID="{1EB0CD4C-63A7-487D-9F27-D46E5A3CF75F}" presName="circle4" presStyleLbl="node1" presStyleIdx="3" presStyleCnt="4"/>
      <dgm:spPr/>
    </dgm:pt>
    <dgm:pt modelId="{EE0D6E63-8CA8-402A-AF4A-B162C5C909C9}" type="pres">
      <dgm:prSet presAssocID="{1EB0CD4C-63A7-487D-9F27-D46E5A3CF75F}" presName="c4text" presStyleLbl="node1" presStyleIdx="3" presStyleCnt="4">
        <dgm:presLayoutVars>
          <dgm:bulletEnabled val="1"/>
        </dgm:presLayoutVars>
      </dgm:prSet>
      <dgm:spPr/>
    </dgm:pt>
  </dgm:ptLst>
  <dgm:cxnLst>
    <dgm:cxn modelId="{C6DB2790-A2FF-48F3-BE41-43BEF985BA8B}" type="presOf" srcId="{13215FA5-BF20-4B72-A292-5B21EFAD8621}" destId="{E5B1FB77-2162-4248-812F-88698A3E0A48}" srcOrd="0" destOrd="0" presId="urn:microsoft.com/office/officeart/2005/8/layout/venn2"/>
    <dgm:cxn modelId="{52909DB6-1F66-476C-ABD4-4894A394E7CF}" type="presOf" srcId="{39FA77D4-BC3D-467A-90C4-8440B08A9B7E}" destId="{74E1D86A-2BD1-48E3-ABC6-8D44B5B6EE88}" srcOrd="0" destOrd="0" presId="urn:microsoft.com/office/officeart/2005/8/layout/venn2"/>
    <dgm:cxn modelId="{A7D73318-BC6B-4827-92B5-3872B7B87F2F}" srcId="{1EB0CD4C-63A7-487D-9F27-D46E5A3CF75F}" destId="{39FA77D4-BC3D-467A-90C4-8440B08A9B7E}" srcOrd="3" destOrd="0" parTransId="{3844E0D0-0A25-4DC4-A96A-64D9E08483D7}" sibTransId="{65FBC4CD-8992-4447-B87A-941910C56C2E}"/>
    <dgm:cxn modelId="{629A52A8-0019-46D7-AFCE-219E4D21FFEB}" type="presOf" srcId="{1EB0CD4C-63A7-487D-9F27-D46E5A3CF75F}" destId="{67CDEEB3-66C3-4B8D-9FE9-98D1FBD818EC}" srcOrd="0" destOrd="0" presId="urn:microsoft.com/office/officeart/2005/8/layout/venn2"/>
    <dgm:cxn modelId="{6BE6090B-4D05-491F-81D6-DEEB45AB93CB}" type="presOf" srcId="{D470DE5B-FAAF-4E4A-82C1-92DA53990B0F}" destId="{89CE899B-0B72-43D1-A07D-C3DA44E62457}" srcOrd="0" destOrd="0" presId="urn:microsoft.com/office/officeart/2005/8/layout/venn2"/>
    <dgm:cxn modelId="{A1C9579E-7CB0-44CE-BDD2-2ACDFFA34370}" srcId="{1EB0CD4C-63A7-487D-9F27-D46E5A3CF75F}" destId="{D470DE5B-FAAF-4E4A-82C1-92DA53990B0F}" srcOrd="1" destOrd="0" parTransId="{5EC08557-DF41-48D8-A16B-655B07C0CA9B}" sibTransId="{1094CB5A-08F8-4438-AD6F-E6577DEED4F5}"/>
    <dgm:cxn modelId="{50806F75-AC93-4F51-BEB7-ABE39BCA32F0}" srcId="{1EB0CD4C-63A7-487D-9F27-D46E5A3CF75F}" destId="{34F699D2-CFA8-4D1A-B9F3-A39E9BA8A2CF}" srcOrd="2" destOrd="0" parTransId="{C0B624CC-46B1-423D-924E-BAA8F8644494}" sibTransId="{811EE185-9613-4538-9A13-CA04A2BC7803}"/>
    <dgm:cxn modelId="{BBC04623-C173-45A7-9738-05C6D9B3179E}" type="presOf" srcId="{D470DE5B-FAAF-4E4A-82C1-92DA53990B0F}" destId="{DA05BA9E-1E43-4056-B66E-8746FD95EE6F}" srcOrd="1" destOrd="0" presId="urn:microsoft.com/office/officeart/2005/8/layout/venn2"/>
    <dgm:cxn modelId="{289C1976-A34F-46FA-9257-E68886BCD834}" type="presOf" srcId="{13215FA5-BF20-4B72-A292-5B21EFAD8621}" destId="{E9BBA03E-0BFA-4269-9640-8185C1D5DD5C}" srcOrd="1" destOrd="0" presId="urn:microsoft.com/office/officeart/2005/8/layout/venn2"/>
    <dgm:cxn modelId="{E8036FCA-2DFC-4F72-B564-7BE9DB43E45A}" srcId="{1EB0CD4C-63A7-487D-9F27-D46E5A3CF75F}" destId="{13215FA5-BF20-4B72-A292-5B21EFAD8621}" srcOrd="0" destOrd="0" parTransId="{127C0398-8F7D-4AC1-A82F-758E5BF01580}" sibTransId="{7129748E-7930-4C31-9F8C-7C83B45B0E7D}"/>
    <dgm:cxn modelId="{A6D3B269-3145-45BD-9F54-8C848B0CE383}" type="presOf" srcId="{34F699D2-CFA8-4D1A-B9F3-A39E9BA8A2CF}" destId="{57DA8F42-3456-43A6-AD44-D5B7FECE04AD}" srcOrd="1" destOrd="0" presId="urn:microsoft.com/office/officeart/2005/8/layout/venn2"/>
    <dgm:cxn modelId="{AFB37C19-FE6F-4015-90A1-7EA981610633}" type="presOf" srcId="{34F699D2-CFA8-4D1A-B9F3-A39E9BA8A2CF}" destId="{F889A1B2-D77F-4900-8FE5-05F76BEE18D0}" srcOrd="0" destOrd="0" presId="urn:microsoft.com/office/officeart/2005/8/layout/venn2"/>
    <dgm:cxn modelId="{A6D5B239-D197-4003-8AF0-17C37D8EE290}" type="presOf" srcId="{39FA77D4-BC3D-467A-90C4-8440B08A9B7E}" destId="{EE0D6E63-8CA8-402A-AF4A-B162C5C909C9}" srcOrd="1" destOrd="0" presId="urn:microsoft.com/office/officeart/2005/8/layout/venn2"/>
    <dgm:cxn modelId="{B54A3DCE-2422-45D2-B5C8-3049FBE21CB7}" type="presParOf" srcId="{67CDEEB3-66C3-4B8D-9FE9-98D1FBD818EC}" destId="{B3ED9E78-A17A-4BCD-8A8A-30B2D8801626}" srcOrd="0" destOrd="0" presId="urn:microsoft.com/office/officeart/2005/8/layout/venn2"/>
    <dgm:cxn modelId="{57F59235-9F16-413D-BF11-92BADF345B34}" type="presParOf" srcId="{B3ED9E78-A17A-4BCD-8A8A-30B2D8801626}" destId="{E5B1FB77-2162-4248-812F-88698A3E0A48}" srcOrd="0" destOrd="0" presId="urn:microsoft.com/office/officeart/2005/8/layout/venn2"/>
    <dgm:cxn modelId="{6BEC6822-22F9-4338-BCC1-E233F1AF764B}" type="presParOf" srcId="{B3ED9E78-A17A-4BCD-8A8A-30B2D8801626}" destId="{E9BBA03E-0BFA-4269-9640-8185C1D5DD5C}" srcOrd="1" destOrd="0" presId="urn:microsoft.com/office/officeart/2005/8/layout/venn2"/>
    <dgm:cxn modelId="{4BCD1DA0-C430-41E5-BAB6-D5AC3F0EDA22}" type="presParOf" srcId="{67CDEEB3-66C3-4B8D-9FE9-98D1FBD818EC}" destId="{13924864-8F78-480A-A5AA-4CC03ACC6AAB}" srcOrd="1" destOrd="0" presId="urn:microsoft.com/office/officeart/2005/8/layout/venn2"/>
    <dgm:cxn modelId="{F1D987C4-9B17-4414-A3DC-0F59E6663014}" type="presParOf" srcId="{13924864-8F78-480A-A5AA-4CC03ACC6AAB}" destId="{89CE899B-0B72-43D1-A07D-C3DA44E62457}" srcOrd="0" destOrd="0" presId="urn:microsoft.com/office/officeart/2005/8/layout/venn2"/>
    <dgm:cxn modelId="{7EAE5E92-793F-4483-8B7E-B4DFA69D1F82}" type="presParOf" srcId="{13924864-8F78-480A-A5AA-4CC03ACC6AAB}" destId="{DA05BA9E-1E43-4056-B66E-8746FD95EE6F}" srcOrd="1" destOrd="0" presId="urn:microsoft.com/office/officeart/2005/8/layout/venn2"/>
    <dgm:cxn modelId="{610AE008-F15A-4A3D-9F80-7175A84ACB82}" type="presParOf" srcId="{67CDEEB3-66C3-4B8D-9FE9-98D1FBD818EC}" destId="{09A804B9-0F54-4AC8-9EED-19A8CE740291}" srcOrd="2" destOrd="0" presId="urn:microsoft.com/office/officeart/2005/8/layout/venn2"/>
    <dgm:cxn modelId="{30838463-DCD0-4E2B-97E8-4EE608B53FE5}" type="presParOf" srcId="{09A804B9-0F54-4AC8-9EED-19A8CE740291}" destId="{F889A1B2-D77F-4900-8FE5-05F76BEE18D0}" srcOrd="0" destOrd="0" presId="urn:microsoft.com/office/officeart/2005/8/layout/venn2"/>
    <dgm:cxn modelId="{0C294192-5996-4566-9695-031621782659}" type="presParOf" srcId="{09A804B9-0F54-4AC8-9EED-19A8CE740291}" destId="{57DA8F42-3456-43A6-AD44-D5B7FECE04AD}" srcOrd="1" destOrd="0" presId="urn:microsoft.com/office/officeart/2005/8/layout/venn2"/>
    <dgm:cxn modelId="{56CDF85F-B40D-47E0-BFBF-43E3130E14AA}" type="presParOf" srcId="{67CDEEB3-66C3-4B8D-9FE9-98D1FBD818EC}" destId="{014F2370-902C-4891-9BD5-593DD41E8604}" srcOrd="3" destOrd="0" presId="urn:microsoft.com/office/officeart/2005/8/layout/venn2"/>
    <dgm:cxn modelId="{41AA3892-D68E-4D9B-B142-C172C50F7BE9}" type="presParOf" srcId="{014F2370-902C-4891-9BD5-593DD41E8604}" destId="{74E1D86A-2BD1-48E3-ABC6-8D44B5B6EE88}" srcOrd="0" destOrd="0" presId="urn:microsoft.com/office/officeart/2005/8/layout/venn2"/>
    <dgm:cxn modelId="{7486DF24-A067-4F56-9188-88B7486F36E2}" type="presParOf" srcId="{014F2370-902C-4891-9BD5-593DD41E8604}" destId="{EE0D6E63-8CA8-402A-AF4A-B162C5C909C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B77-2162-4248-812F-88698A3E0A48}">
      <dsp:nvSpPr>
        <dsp:cNvPr id="0" name=""/>
        <dsp:cNvSpPr/>
      </dsp:nvSpPr>
      <dsp:spPr>
        <a:xfrm>
          <a:off x="351539" y="0"/>
          <a:ext cx="4076268" cy="4076268"/>
        </a:xfrm>
        <a:prstGeom prst="ellipse">
          <a:avLst/>
        </a:prstGeom>
        <a:solidFill>
          <a:srgbClr val="82B2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84200" dist="698500" dir="5400000" algn="ctr" rotWithShape="0">
            <a:srgbClr val="000000">
              <a:alpha val="3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Matrix</a:t>
          </a:r>
          <a:endParaRPr lang="en-US" sz="2000" kern="1200" dirty="0"/>
        </a:p>
      </dsp:txBody>
      <dsp:txXfrm>
        <a:off x="1819811" y="203813"/>
        <a:ext cx="1139724" cy="611440"/>
      </dsp:txXfrm>
    </dsp:sp>
    <dsp:sp modelId="{89CE899B-0B72-43D1-A07D-C3DA44E62457}">
      <dsp:nvSpPr>
        <dsp:cNvPr id="0" name=""/>
        <dsp:cNvSpPr/>
      </dsp:nvSpPr>
      <dsp:spPr>
        <a:xfrm>
          <a:off x="759166" y="815253"/>
          <a:ext cx="3261014" cy="3261014"/>
        </a:xfrm>
        <a:prstGeom prst="ellipse">
          <a:avLst/>
        </a:prstGeom>
        <a:solidFill>
          <a:srgbClr val="5799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Management</a:t>
          </a:r>
        </a:p>
      </dsp:txBody>
      <dsp:txXfrm>
        <a:off x="1819811" y="1010914"/>
        <a:ext cx="1139724" cy="586982"/>
      </dsp:txXfrm>
    </dsp:sp>
    <dsp:sp modelId="{F889A1B2-D77F-4900-8FE5-05F76BEE18D0}">
      <dsp:nvSpPr>
        <dsp:cNvPr id="0" name=""/>
        <dsp:cNvSpPr/>
      </dsp:nvSpPr>
      <dsp:spPr>
        <a:xfrm>
          <a:off x="1166793" y="1630507"/>
          <a:ext cx="2445760" cy="2445760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Solutions</a:t>
          </a:r>
          <a:endParaRPr lang="en-US" sz="1800" kern="1200" dirty="0"/>
        </a:p>
      </dsp:txBody>
      <dsp:txXfrm>
        <a:off x="1819811" y="1813939"/>
        <a:ext cx="1139724" cy="550296"/>
      </dsp:txXfrm>
    </dsp:sp>
    <dsp:sp modelId="{74E1D86A-2BD1-48E3-ABC6-8D44B5B6EE88}">
      <dsp:nvSpPr>
        <dsp:cNvPr id="0" name=""/>
        <dsp:cNvSpPr/>
      </dsp:nvSpPr>
      <dsp:spPr>
        <a:xfrm>
          <a:off x="1574419" y="2445760"/>
          <a:ext cx="1630507" cy="1630507"/>
        </a:xfrm>
        <a:prstGeom prst="ellipse">
          <a:avLst/>
        </a:prstGeom>
        <a:solidFill>
          <a:srgbClr val="28659C"/>
        </a:solidFill>
        <a:ln w="12700" cap="flat" cmpd="sng" algn="ctr">
          <a:solidFill>
            <a:schemeClr val="bg2">
              <a:lumMod val="1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convex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Login</a:t>
          </a:r>
          <a:endParaRPr lang="en-US" sz="2400" kern="1200" dirty="0"/>
        </a:p>
      </dsp:txBody>
      <dsp:txXfrm>
        <a:off x="1813202" y="2853387"/>
        <a:ext cx="1152942" cy="815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5D39-4364-4075-AF6F-F15B92FF51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4064-002A-400B-9373-AE04572D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04865" y="783771"/>
            <a:ext cx="5833872" cy="3300984"/>
            <a:chOff x="1604865" y="783771"/>
            <a:chExt cx="9246637" cy="5701004"/>
          </a:xfrm>
        </p:grpSpPr>
        <p:sp>
          <p:nvSpPr>
            <p:cNvPr id="3" name="Rectangle 2"/>
            <p:cNvSpPr/>
            <p:nvPr/>
          </p:nvSpPr>
          <p:spPr>
            <a:xfrm>
              <a:off x="1604865" y="783771"/>
              <a:ext cx="9246637" cy="570100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082" y="831508"/>
              <a:ext cx="7696201" cy="565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48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32857" y="1800807"/>
            <a:ext cx="5833872" cy="3300984"/>
            <a:chOff x="1632857" y="709127"/>
            <a:chExt cx="9246637" cy="5701004"/>
          </a:xfrm>
        </p:grpSpPr>
        <p:sp>
          <p:nvSpPr>
            <p:cNvPr id="3" name="Rectangle 2"/>
            <p:cNvSpPr/>
            <p:nvPr/>
          </p:nvSpPr>
          <p:spPr>
            <a:xfrm>
              <a:off x="1632857" y="709127"/>
              <a:ext cx="9246637" cy="570100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2653" y="785464"/>
              <a:ext cx="7696201" cy="5624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4" y="197373"/>
            <a:ext cx="4512420" cy="6278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710" y="197373"/>
            <a:ext cx="4487886" cy="62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11558" y="1119673"/>
            <a:ext cx="5831633" cy="3305089"/>
            <a:chOff x="1511559" y="550506"/>
            <a:chExt cx="9246637" cy="5701004"/>
          </a:xfrm>
        </p:grpSpPr>
        <p:sp>
          <p:nvSpPr>
            <p:cNvPr id="2" name="Rectangle 1"/>
            <p:cNvSpPr/>
            <p:nvPr/>
          </p:nvSpPr>
          <p:spPr>
            <a:xfrm>
              <a:off x="1511559" y="550506"/>
              <a:ext cx="9246637" cy="570100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7899" y="616666"/>
              <a:ext cx="7696201" cy="5624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14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85730777"/>
              </p:ext>
            </p:extLst>
          </p:nvPr>
        </p:nvGraphicFramePr>
        <p:xfrm>
          <a:off x="2032000" y="2062065"/>
          <a:ext cx="4779347" cy="407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35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03445" y="2397967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9110" y="3596950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18179" y="3645159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Meeting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49077" y="5383763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71453" y="4715069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08032" y="2516155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81126" y="1356049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1045" y="1356049"/>
            <a:ext cx="1642188" cy="5878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558212" y="494522"/>
            <a:ext cx="979715" cy="634482"/>
          </a:xfrm>
          <a:prstGeom prst="rightArrow">
            <a:avLst/>
          </a:prstGeom>
          <a:solidFill>
            <a:srgbClr val="0070C0"/>
          </a:solidFill>
          <a:effectLst>
            <a:outerShdw blurRad="279400" dist="152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175519" y="494522"/>
            <a:ext cx="979715" cy="634482"/>
          </a:xfrm>
          <a:prstGeom prst="rightArrow">
            <a:avLst/>
          </a:prstGeom>
          <a:solidFill>
            <a:srgbClr val="0070C0"/>
          </a:solidFill>
          <a:effectLst>
            <a:outerShdw blurRad="292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29" y="513184"/>
            <a:ext cx="8042737" cy="5655729"/>
          </a:xfrm>
          <a:prstGeom prst="rect">
            <a:avLst/>
          </a:prstGeom>
          <a:effectLst>
            <a:outerShdw blurRad="292100" dist="3175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196300" y="1246838"/>
            <a:ext cx="951722" cy="2830640"/>
            <a:chOff x="1184989" y="1246838"/>
            <a:chExt cx="951722" cy="2830640"/>
          </a:xfrm>
          <a:effectLst>
            <a:outerShdw blurRad="177800" dist="228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" name="Rounded Rectangle 1"/>
            <p:cNvSpPr/>
            <p:nvPr/>
          </p:nvSpPr>
          <p:spPr>
            <a:xfrm>
              <a:off x="1184989" y="1246838"/>
              <a:ext cx="951722" cy="28306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267650" y="1443218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Home</a:t>
              </a:r>
              <a:endParaRPr lang="en-US" sz="11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267650" y="2281930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 rad="101600">
                <a:schemeClr val="accent1">
                  <a:alpha val="8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Calendar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3850" y="3120642"/>
              <a:ext cx="786384" cy="5023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Request Meeting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06352" y="1246838"/>
            <a:ext cx="951722" cy="2830640"/>
            <a:chOff x="2606352" y="1246838"/>
            <a:chExt cx="951722" cy="2830640"/>
          </a:xfrm>
          <a:effectLst>
            <a:outerShdw blurRad="177800" dist="228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Rounded Rectangle 17"/>
            <p:cNvSpPr/>
            <p:nvPr/>
          </p:nvSpPr>
          <p:spPr>
            <a:xfrm>
              <a:off x="2606352" y="1246838"/>
              <a:ext cx="951722" cy="28306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89013" y="1443218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Home</a:t>
              </a:r>
              <a:endParaRPr lang="en-US" sz="11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689013" y="2281930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Calendar</a:t>
              </a:r>
              <a:endParaRPr lang="en-US" sz="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665213" y="3120642"/>
              <a:ext cx="786384" cy="502339"/>
            </a:xfrm>
            <a:prstGeom prst="ellipse">
              <a:avLst/>
            </a:prstGeom>
            <a:solidFill>
              <a:srgbClr val="0070C0"/>
            </a:solidFill>
            <a:effectLst>
              <a:glow rad="101600">
                <a:schemeClr val="accent1">
                  <a:alpha val="8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Request Meeting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31837" y="1443218"/>
            <a:ext cx="6074228" cy="4145819"/>
            <a:chOff x="5131837" y="1443218"/>
            <a:chExt cx="6074228" cy="4145819"/>
          </a:xfrm>
        </p:grpSpPr>
        <p:sp>
          <p:nvSpPr>
            <p:cNvPr id="24" name="Snip Single Corner Rectangle 23"/>
            <p:cNvSpPr/>
            <p:nvPr/>
          </p:nvSpPr>
          <p:spPr>
            <a:xfrm>
              <a:off x="5131837" y="1443218"/>
              <a:ext cx="6074228" cy="4145819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8975" y="1986215"/>
              <a:ext cx="4739951" cy="2771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8162" y="2494648"/>
              <a:ext cx="374157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Welcome to the Meeting Request Tool.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49351" y="1246838"/>
            <a:ext cx="951722" cy="2830640"/>
            <a:chOff x="3749351" y="1246838"/>
            <a:chExt cx="951722" cy="2830640"/>
          </a:xfrm>
          <a:effectLst>
            <a:outerShdw blurRad="177800" dist="2286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9" name="Rounded Rectangle 28"/>
            <p:cNvSpPr/>
            <p:nvPr/>
          </p:nvSpPr>
          <p:spPr>
            <a:xfrm>
              <a:off x="3749351" y="1246838"/>
              <a:ext cx="951722" cy="28306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32012" y="1443218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 rad="101600">
                <a:schemeClr val="accent1">
                  <a:alpha val="8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Home</a:t>
              </a:r>
              <a:endParaRPr lang="en-US" sz="11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832012" y="2281930"/>
              <a:ext cx="786400" cy="515501"/>
            </a:xfrm>
            <a:prstGeom prst="ellipse">
              <a:avLst/>
            </a:prstGeom>
            <a:solidFill>
              <a:srgbClr val="0070C0"/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Calendar</a:t>
              </a:r>
              <a:endParaRPr lang="en-US" sz="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08212" y="3120642"/>
              <a:ext cx="786384" cy="502339"/>
            </a:xfrm>
            <a:prstGeom prst="ellipse">
              <a:avLst/>
            </a:prstGeom>
            <a:solidFill>
              <a:srgbClr val="0070C0"/>
            </a:solidFill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Request Meeting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3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</dc:creator>
  <cp:lastModifiedBy>Kerry</cp:lastModifiedBy>
  <cp:revision>18</cp:revision>
  <dcterms:created xsi:type="dcterms:W3CDTF">2015-10-21T02:56:14Z</dcterms:created>
  <dcterms:modified xsi:type="dcterms:W3CDTF">2015-10-21T23:55:45Z</dcterms:modified>
</cp:coreProperties>
</file>