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8240D-63DC-4BEB-AE7C-971C9E619B7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9FEBC-6E60-401E-9A50-733C5961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28B8-BEE3-4EFF-B0F7-73BB631DA5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274" y="265568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3726E-5BEC-4310-9AEA-B17768C5DB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274" y="2745243"/>
            <a:ext cx="10972800" cy="15571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slide subtitle style</a:t>
            </a:r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0C25946-BFA4-4015-97BF-5F9C93422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" y="5179399"/>
            <a:ext cx="3200400" cy="1045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86D72-400F-46F9-9E61-B5123E1A39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588" y="5801023"/>
            <a:ext cx="2743200" cy="4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6DB4E2-BA74-4AE5-BCCE-529F62B24BDE}"/>
              </a:ext>
            </a:extLst>
          </p:cNvPr>
          <p:cNvGrpSpPr/>
          <p:nvPr userDrawn="1"/>
        </p:nvGrpSpPr>
        <p:grpSpPr>
          <a:xfrm>
            <a:off x="4756681" y="5779030"/>
            <a:ext cx="3108855" cy="492241"/>
            <a:chOff x="540278" y="5796143"/>
            <a:chExt cx="3164945" cy="5011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C3528C-7977-426E-AD41-9E04D7013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548"/>
            <a:stretch/>
          </p:blipFill>
          <p:spPr>
            <a:xfrm>
              <a:off x="1190624" y="5824885"/>
              <a:ext cx="2514599" cy="472380"/>
            </a:xfrm>
            <a:prstGeom prst="rect">
              <a:avLst/>
            </a:prstGeom>
          </p:spPr>
        </p:pic>
        <p:pic>
          <p:nvPicPr>
            <p:cNvPr id="9" name="Picture 10" descr="Ironman Software – Powerful Tools for PowerShell Developers">
              <a:extLst>
                <a:ext uri="{FF2B5EF4-FFF2-40B4-BE49-F238E27FC236}">
                  <a16:creationId xmlns:a16="http://schemas.microsoft.com/office/drawing/2014/main" id="{4242A6AB-7C93-41B9-89F2-5A2256C3D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8" y="5796143"/>
              <a:ext cx="501122" cy="50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12" descr="System Frontier Reviews 2020: Details, Pricing, &amp; Features | G2">
            <a:extLst>
              <a:ext uri="{FF2B5EF4-FFF2-40B4-BE49-F238E27FC236}">
                <a16:creationId xmlns:a16="http://schemas.microsoft.com/office/drawing/2014/main" id="{4AE8B5DA-A301-48EB-A754-2D59482EC8C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3" b="28401"/>
          <a:stretch/>
        </p:blipFill>
        <p:spPr bwMode="auto">
          <a:xfrm>
            <a:off x="4723125" y="4872200"/>
            <a:ext cx="3035301" cy="7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C44171C1-14D5-4C95-8EF2-B44198233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120" y="6416010"/>
            <a:ext cx="1645920" cy="2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59E32A-F4CE-4EF1-83A7-AFF9729C0D7B}"/>
              </a:ext>
            </a:extLst>
          </p:cNvPr>
          <p:cNvSpPr txBox="1"/>
          <p:nvPr userDrawn="1"/>
        </p:nvSpPr>
        <p:spPr>
          <a:xfrm>
            <a:off x="4453615" y="4233809"/>
            <a:ext cx="328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Special thanks to our event sponsors: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D45CF8-1E0D-4B85-AA06-2C51E7050D78}"/>
              </a:ext>
            </a:extLst>
          </p:cNvPr>
          <p:cNvCxnSpPr>
            <a:cxnSpLocks/>
          </p:cNvCxnSpPr>
          <p:nvPr userDrawn="1"/>
        </p:nvCxnSpPr>
        <p:spPr>
          <a:xfrm>
            <a:off x="4241799" y="4574962"/>
            <a:ext cx="7950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178F43-7F9D-4003-99A0-A76EB9397CDC}"/>
              </a:ext>
            </a:extLst>
          </p:cNvPr>
          <p:cNvCxnSpPr>
            <a:cxnSpLocks/>
          </p:cNvCxnSpPr>
          <p:nvPr userDrawn="1"/>
        </p:nvCxnSpPr>
        <p:spPr>
          <a:xfrm>
            <a:off x="4241799" y="4572363"/>
            <a:ext cx="0" cy="228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0B074A4B-6A22-4B27-B1C6-35AB91B790B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80" y="4931066"/>
            <a:ext cx="3342216" cy="7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8619-4E95-4FC9-9B07-35840D22C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274" y="457200"/>
            <a:ext cx="41637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ABAD3-7A1F-4AC4-86F0-4C89D7734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3978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31545-CD79-436E-9D15-F43B9B9DAE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8274" y="2057400"/>
            <a:ext cx="41637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slide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F9D1-9CB2-4B0E-82F9-09E67749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147-8507-40E5-898A-7EE74FB564E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E361142E-BA5E-491F-BCF3-4023E40CDC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8" y="6322168"/>
            <a:ext cx="1371600" cy="44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55592A-3813-4DFD-83CB-8D0EB17914C5}"/>
              </a:ext>
            </a:extLst>
          </p:cNvPr>
          <p:cNvSpPr txBox="1"/>
          <p:nvPr userDrawn="1"/>
        </p:nvSpPr>
        <p:spPr>
          <a:xfrm>
            <a:off x="2113280" y="6431190"/>
            <a:ext cx="873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Adam Bertram | All rights reserved | This work is licensed under the terms of the MIT license. For a copy, see </a:t>
            </a:r>
            <a:r>
              <a:rPr lang="en-US" sz="800" u="sng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https://opensource.org/licenses/MIT</a:t>
            </a:r>
          </a:p>
        </p:txBody>
      </p:sp>
    </p:spTree>
    <p:extLst>
      <p:ext uri="{BB962C8B-B14F-4D97-AF65-F5344CB8AC3E}">
        <p14:creationId xmlns:p14="http://schemas.microsoft.com/office/powerpoint/2010/main" val="180722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Sponso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28B8-BEE3-4EFF-B0F7-73BB631DA5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274" y="265568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3726E-5BEC-4310-9AEA-B17768C5DB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274" y="2745243"/>
            <a:ext cx="10972800" cy="15571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slide subtitle style</a:t>
            </a:r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0C25946-BFA4-4015-97BF-5F9C93422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" y="5179399"/>
            <a:ext cx="3200400" cy="10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CBC9-AB10-4DAD-8324-B5377F903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989E-C0A4-4843-B208-DA1087335ED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slide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D773-F200-4FB4-B6F7-636CFB8D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147-8507-40E5-898A-7EE74FB564E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8054A35-FE8A-4D3D-AEC4-B66355AA5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8" y="6322168"/>
            <a:ext cx="1371600" cy="448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80D6FC-DFF8-470C-BA77-C316E445F379}"/>
              </a:ext>
            </a:extLst>
          </p:cNvPr>
          <p:cNvSpPr txBox="1"/>
          <p:nvPr userDrawn="1"/>
        </p:nvSpPr>
        <p:spPr>
          <a:xfrm>
            <a:off x="2113280" y="6431190"/>
            <a:ext cx="873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Adam Bertram | All rights reserved | This work is licensed under the terms of the MIT license. For a copy, see </a:t>
            </a:r>
            <a:r>
              <a:rPr lang="en-US" sz="800" u="sng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https://opensource.org/licenses/MIT</a:t>
            </a:r>
          </a:p>
        </p:txBody>
      </p:sp>
    </p:spTree>
    <p:extLst>
      <p:ext uri="{BB962C8B-B14F-4D97-AF65-F5344CB8AC3E}">
        <p14:creationId xmlns:p14="http://schemas.microsoft.com/office/powerpoint/2010/main" val="46116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10F-293A-4681-91B5-1D46715E4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274" y="1709738"/>
            <a:ext cx="10972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8A367-4D8C-45E2-9EF7-0480FFD26E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8274" y="4589463"/>
            <a:ext cx="10972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slide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DD7A-7503-4609-94E7-F5D995A5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147-8507-40E5-898A-7EE74FB564E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8F9D0AD-53DF-4618-8053-C2C7D0984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8" y="6322168"/>
            <a:ext cx="1371600" cy="448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46E433-AF72-455D-9819-D18FB064A53F}"/>
              </a:ext>
            </a:extLst>
          </p:cNvPr>
          <p:cNvSpPr txBox="1"/>
          <p:nvPr userDrawn="1"/>
        </p:nvSpPr>
        <p:spPr>
          <a:xfrm>
            <a:off x="2113280" y="6431190"/>
            <a:ext cx="873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Adam Bertram | All rights reserved | This work is licensed under the terms of the MIT license. For a copy, see </a:t>
            </a:r>
            <a:r>
              <a:rPr lang="en-US" sz="800" u="sng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https://opensource.org/licenses/MIT</a:t>
            </a:r>
          </a:p>
        </p:txBody>
      </p:sp>
    </p:spTree>
    <p:extLst>
      <p:ext uri="{BB962C8B-B14F-4D97-AF65-F5344CB8AC3E}">
        <p14:creationId xmlns:p14="http://schemas.microsoft.com/office/powerpoint/2010/main" val="140575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4C61-62DD-4551-B602-6CDB8607F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D0DA-AD07-46B4-9275-2C04338C3C8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8274" y="1825625"/>
            <a:ext cx="5411526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slide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E7EC7-FC4B-479B-A152-3DE7FCFE746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408874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slide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E7FE-46C6-4DAA-91E1-83220A4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147-8507-40E5-898A-7EE74FB564E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2B74F56-4430-4EDC-9CDA-2EFFA5A859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8" y="6322168"/>
            <a:ext cx="1371600" cy="44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02D2D1-B596-48C0-972D-C025D8EC510E}"/>
              </a:ext>
            </a:extLst>
          </p:cNvPr>
          <p:cNvSpPr txBox="1"/>
          <p:nvPr userDrawn="1"/>
        </p:nvSpPr>
        <p:spPr>
          <a:xfrm>
            <a:off x="2113280" y="6431190"/>
            <a:ext cx="873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Adam Bertram | All rights reserved | This work is licensed under the terms of the MIT license. For a copy, see </a:t>
            </a:r>
            <a:r>
              <a:rPr lang="en-US" sz="800" u="sng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https://opensource.org/licenses/MIT</a:t>
            </a:r>
          </a:p>
        </p:txBody>
      </p:sp>
    </p:spTree>
    <p:extLst>
      <p:ext uri="{BB962C8B-B14F-4D97-AF65-F5344CB8AC3E}">
        <p14:creationId xmlns:p14="http://schemas.microsoft.com/office/powerpoint/2010/main" val="424787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DD1E-C5E4-48FF-A26A-4F379080E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274" y="365125"/>
            <a:ext cx="10972798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F170-E0E8-40DA-9FCC-F56CA396193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8274" y="1681163"/>
            <a:ext cx="53893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slide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E5B72-4E8D-41D3-AE43-969E0232107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8274" y="2505075"/>
            <a:ext cx="5389301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slide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3B833-7624-4DAD-BABE-D47D374A927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199" y="1681163"/>
            <a:ext cx="54088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slide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891DC-AFCE-4073-9919-48005E49D5E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408874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slide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F50EA-0BB1-46FB-B1FD-37A14453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147-8507-40E5-898A-7EE74FB564E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96750CD-18F9-4957-A57D-BF404F62F9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8" y="6322168"/>
            <a:ext cx="1371600" cy="448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29134-4630-4104-9A79-F3C0C94FCF5E}"/>
              </a:ext>
            </a:extLst>
          </p:cNvPr>
          <p:cNvSpPr txBox="1"/>
          <p:nvPr userDrawn="1"/>
        </p:nvSpPr>
        <p:spPr>
          <a:xfrm>
            <a:off x="2113280" y="6431190"/>
            <a:ext cx="873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Adam Bertram | All rights reserved | This work is licensed under the terms of the MIT license. For a copy, see </a:t>
            </a:r>
            <a:r>
              <a:rPr lang="en-US" sz="800" u="sng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https://opensource.org/licenses/MIT</a:t>
            </a:r>
          </a:p>
        </p:txBody>
      </p:sp>
    </p:spTree>
    <p:extLst>
      <p:ext uri="{BB962C8B-B14F-4D97-AF65-F5344CB8AC3E}">
        <p14:creationId xmlns:p14="http://schemas.microsoft.com/office/powerpoint/2010/main" val="36045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FE21-F3BB-4CF0-B43E-F2360E54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F1DA2-1D76-4FCC-926F-FCB72184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147-8507-40E5-898A-7EE74FB564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5A45596-3BCC-4CC0-86EC-5B01AA8BC3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8" y="6322168"/>
            <a:ext cx="1371600" cy="448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CDC14-B5AD-4C0D-A682-04D5C6967323}"/>
              </a:ext>
            </a:extLst>
          </p:cNvPr>
          <p:cNvSpPr txBox="1"/>
          <p:nvPr userDrawn="1"/>
        </p:nvSpPr>
        <p:spPr>
          <a:xfrm>
            <a:off x="2113280" y="6431190"/>
            <a:ext cx="873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Adam Bertram | All rights reserved | This work is licensed under the terms of the MIT license. For a copy, see </a:t>
            </a:r>
            <a:r>
              <a:rPr lang="en-US" sz="800" u="sng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https://opensource.org/licenses/MIT</a:t>
            </a:r>
          </a:p>
        </p:txBody>
      </p:sp>
    </p:spTree>
    <p:extLst>
      <p:ext uri="{BB962C8B-B14F-4D97-AF65-F5344CB8AC3E}">
        <p14:creationId xmlns:p14="http://schemas.microsoft.com/office/powerpoint/2010/main" val="22310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DC93E-A773-4A2F-A79F-752F8FD1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147-8507-40E5-898A-7EE74FB564E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7D3323F-B8CE-4873-A918-AE730BE703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8" y="6322168"/>
            <a:ext cx="1371600" cy="448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39D1B2-6CE2-4093-A6FC-5C027870C9C4}"/>
              </a:ext>
            </a:extLst>
          </p:cNvPr>
          <p:cNvSpPr txBox="1"/>
          <p:nvPr userDrawn="1"/>
        </p:nvSpPr>
        <p:spPr>
          <a:xfrm>
            <a:off x="2113280" y="6431190"/>
            <a:ext cx="873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Adam Bertram | All rights reserved | This work is licensed under the terms of the MIT license. For a copy, see </a:t>
            </a:r>
            <a:r>
              <a:rPr lang="en-US" sz="800" u="sng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https://opensource.org/licenses/MIT</a:t>
            </a:r>
          </a:p>
        </p:txBody>
      </p:sp>
    </p:spTree>
    <p:extLst>
      <p:ext uri="{BB962C8B-B14F-4D97-AF65-F5344CB8AC3E}">
        <p14:creationId xmlns:p14="http://schemas.microsoft.com/office/powerpoint/2010/main" val="101736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30E1-C3AB-42C1-98D4-6347E180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274" y="457200"/>
            <a:ext cx="41637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BD5B-A505-4590-B1A0-A1FE33F467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39788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slide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6C978-32CC-400E-BE00-B51F592FD6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8274" y="2057400"/>
            <a:ext cx="41637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slide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3567-4135-488C-B1E6-0970077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147-8507-40E5-898A-7EE74FB564E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E06D67C7-8DEC-4A42-94FA-8F43E106E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8" y="6322168"/>
            <a:ext cx="1371600" cy="44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D22870-C290-48DA-9D9F-74735CAB06BF}"/>
              </a:ext>
            </a:extLst>
          </p:cNvPr>
          <p:cNvSpPr txBox="1"/>
          <p:nvPr userDrawn="1"/>
        </p:nvSpPr>
        <p:spPr>
          <a:xfrm>
            <a:off x="2113280" y="6431190"/>
            <a:ext cx="873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Adam Bertram | All rights reserved | This work is licensed under the terms of the MIT license. For a copy, see </a:t>
            </a:r>
            <a:r>
              <a:rPr lang="en-US" sz="800" u="sng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https://opensource.org/licenses/MIT</a:t>
            </a:r>
          </a:p>
        </p:txBody>
      </p:sp>
    </p:spTree>
    <p:extLst>
      <p:ext uri="{BB962C8B-B14F-4D97-AF65-F5344CB8AC3E}">
        <p14:creationId xmlns:p14="http://schemas.microsoft.com/office/powerpoint/2010/main" val="181583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2803A-B992-46B9-B6B8-E5C1C8D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74" y="365125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B8CF-314F-44FE-8910-ED2D5989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274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slide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5C6E-D5F2-4A46-80A6-E482BF6B1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8426" y="6356350"/>
            <a:ext cx="612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AC147-8507-40E5-898A-7EE74FB56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45D6-93A1-4CCD-BBF6-FDF277296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Pipelines for the Infrastructure Automator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09D16-049B-44A8-9A65-68E99C792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Bertram</a:t>
            </a:r>
          </a:p>
        </p:txBody>
      </p:sp>
    </p:spTree>
    <p:extLst>
      <p:ext uri="{BB962C8B-B14F-4D97-AF65-F5344CB8AC3E}">
        <p14:creationId xmlns:p14="http://schemas.microsoft.com/office/powerpoint/2010/main" val="71883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53D5-B55A-4F91-83A3-A3725840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74" y="365125"/>
            <a:ext cx="109728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Adam (the Automator) Bertram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F6C9-C45A-4E93-9B3D-3800A518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274" y="1825625"/>
            <a:ext cx="541152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Microsoft MVP</a:t>
            </a:r>
          </a:p>
          <a:p>
            <a:r>
              <a:rPr lang="en-US" sz="2400" dirty="0"/>
              <a:t>Blogger (</a:t>
            </a:r>
            <a:r>
              <a:rPr lang="en-US" sz="2400" dirty="0" err="1"/>
              <a:t>adamtheautomator.com</a:t>
            </a:r>
            <a:r>
              <a:rPr lang="en-US" sz="2400" dirty="0"/>
              <a:t>)</a:t>
            </a:r>
          </a:p>
          <a:p>
            <a:r>
              <a:rPr lang="en-US" sz="2400" dirty="0"/>
              <a:t>Freelance Writer</a:t>
            </a:r>
          </a:p>
          <a:p>
            <a:r>
              <a:rPr lang="en-US" sz="2400" dirty="0"/>
              <a:t>Published Author</a:t>
            </a:r>
          </a:p>
          <a:p>
            <a:r>
              <a:rPr lang="en-US" sz="2400" dirty="0" err="1"/>
              <a:t>PowerSheller</a:t>
            </a:r>
            <a:r>
              <a:rPr lang="en-US" sz="2400" dirty="0"/>
              <a:t> since Monad</a:t>
            </a:r>
          </a:p>
          <a:p>
            <a:r>
              <a:rPr lang="en-US" sz="2400" dirty="0"/>
              <a:t>RC Car Enthusiast (if they’re not broke)</a:t>
            </a:r>
          </a:p>
          <a:p>
            <a:r>
              <a:rPr lang="en-US" sz="2400"/>
              <a:t>Stock trader (if I’m not broke)</a:t>
            </a:r>
            <a:endParaRPr lang="en-US" sz="2400" dirty="0"/>
          </a:p>
        </p:txBody>
      </p:sp>
      <p:pic>
        <p:nvPicPr>
          <p:cNvPr id="6" name="Picture 5" descr="A picture containing person, person, indoor, holding&#10;&#10;Description automatically generated">
            <a:extLst>
              <a:ext uri="{FF2B5EF4-FFF2-40B4-BE49-F238E27FC236}">
                <a16:creationId xmlns:a16="http://schemas.microsoft.com/office/drawing/2014/main" id="{BB7F8BE0-A834-4340-AECA-6EBB21F2F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551"/>
          <a:stretch/>
        </p:blipFill>
        <p:spPr>
          <a:xfrm>
            <a:off x="6172200" y="1825625"/>
            <a:ext cx="5408874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93FAD-5ABD-4EF9-BE9C-67494A5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426" y="6356350"/>
            <a:ext cx="6126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72AC147-8507-40E5-898A-7EE74FB564E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EA9EABA-CD8F-4644-BC6A-E1BB12976079}" vid="{9A0389DE-BA98-4D82-8B88-009D560C2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4B7F92891A64B89716DDE46221368" ma:contentTypeVersion="13" ma:contentTypeDescription="Create a new document." ma:contentTypeScope="" ma:versionID="36f37d3abf248207062bf8ffeacebf14">
  <xsd:schema xmlns:xsd="http://www.w3.org/2001/XMLSchema" xmlns:xs="http://www.w3.org/2001/XMLSchema" xmlns:p="http://schemas.microsoft.com/office/2006/metadata/properties" xmlns:ns3="28293615-b44e-44c3-9676-a73083ffaeaa" xmlns:ns4="da422234-b062-4d8a-8f29-0dca012aae03" targetNamespace="http://schemas.microsoft.com/office/2006/metadata/properties" ma:root="true" ma:fieldsID="e97e77b0cbc756fd8a9ca87d887de4e4" ns3:_="" ns4:_="">
    <xsd:import namespace="28293615-b44e-44c3-9676-a73083ffaeaa"/>
    <xsd:import namespace="da422234-b062-4d8a-8f29-0dca012aae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93615-b44e-44c3-9676-a73083ffae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22234-b062-4d8a-8f29-0dca012aa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9205B9-2C14-4722-9DD4-04B76383720B}">
  <ds:schemaRefs>
    <ds:schemaRef ds:uri="http://purl.org/dc/dcmitype/"/>
    <ds:schemaRef ds:uri="http://www.w3.org/XML/1998/namespace"/>
    <ds:schemaRef ds:uri="da422234-b062-4d8a-8f29-0dca012aae03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28293615-b44e-44c3-9676-a73083ffaeaa"/>
  </ds:schemaRefs>
</ds:datastoreItem>
</file>

<file path=customXml/itemProps2.xml><?xml version="1.0" encoding="utf-8"?>
<ds:datastoreItem xmlns:ds="http://schemas.openxmlformats.org/officeDocument/2006/customXml" ds:itemID="{EB753C84-97B2-44A6-9D44-D07E9714C1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7946B6-9C70-4151-B253-6E976B330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93615-b44e-44c3-9676-a73083ffaeaa"/>
    <ds:schemaRef ds:uri="da422234-b062-4d8a-8f29-0dca012aa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DevOps Pipelines for the Infrastructure Automator</vt:lpstr>
      <vt:lpstr>Adam (the Automator) Bertram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Pipelines for the Infrastructure Automator</dc:title>
  <dc:creator>Adam Bertram</dc:creator>
  <cp:lastModifiedBy>Adam Bertram</cp:lastModifiedBy>
  <cp:revision>1</cp:revision>
  <dcterms:created xsi:type="dcterms:W3CDTF">2020-07-21T15:31:42Z</dcterms:created>
  <dcterms:modified xsi:type="dcterms:W3CDTF">2020-07-21T20:49:36Z</dcterms:modified>
</cp:coreProperties>
</file>