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Investment Committee Quarterly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Q3 2024 Portfolio Performance</a:t>
            </a:r>
          </a:p>
          <a:p>
            <a:r>
              <a:t>DataVault Financial Services</a:t>
            </a:r>
          </a:p>
          <a:p>
            <a:r>
              <a:t>August 28,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Portfolio Performance: +12.3% YTD</a:t>
            </a:r>
          </a:p>
          <a:p>
            <a:pPr lvl="1"/>
            <a:r>
              <a:t>• Outperformed benchmark by 240 basis points</a:t>
            </a:r>
          </a:p>
          <a:p>
            <a:pPr lvl="1"/>
            <a:r>
              <a:t>• Strong performance in Asian tech positions</a:t>
            </a:r>
          </a:p>
          <a:p>
            <a:pPr/>
            <a:r>
              <a:t>Key Recommendations</a:t>
            </a:r>
          </a:p>
          <a:p>
            <a:pPr lvl="1"/>
            <a:r>
              <a:t>• Increase allocation to Southeast Asian fintech</a:t>
            </a:r>
          </a:p>
          <a:p>
            <a:pPr lvl="1"/>
            <a:r>
              <a:t>• Reduce exposure to traditional banking sector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Items for Q4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Immediate Actions</a:t>
            </a:r>
          </a:p>
          <a:p>
            <a:pPr lvl="1"/>
            <a:r>
              <a:t>• Initiate due diligence on 3 Singapore fintech companies</a:t>
            </a:r>
          </a:p>
          <a:p>
            <a:pPr lvl="1"/>
            <a:r>
              <a:t>• Schedule meetings with AI startup management teams</a:t>
            </a:r>
          </a:p>
          <a:p>
            <a:pPr/>
            <a:r>
              <a:t>Risk Management</a:t>
            </a:r>
          </a:p>
          <a:p>
            <a:pPr lvl="1"/>
            <a:r>
              <a:t>• Implement currency hedging for Asian positions</a:t>
            </a:r>
          </a:p>
          <a:p>
            <a:pPr lvl="1"/>
            <a:r>
              <a:t>• Establish stop-loss parameters for volatile positions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