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Southeast Asian Technology Sector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Q2 2024 Market Opportunities</a:t>
            </a:r>
          </a:p>
          <a:p>
            <a:r>
              <a:t>DataVault Financial Services</a:t>
            </a:r>
          </a:p>
          <a:p>
            <a:r>
              <a:t>Singapore Research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Investment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Fintech Growth Drivers</a:t>
            </a:r>
          </a:p>
          <a:p>
            <a:pPr lvl="1"/>
            <a:r>
              <a:t>• Digital payments adoption: 45% YoY growth in Singapore</a:t>
            </a:r>
          </a:p>
          <a:p>
            <a:pPr lvl="1"/>
            <a:r>
              <a:t>• Regulatory sandbox programs expanding across ASEAN</a:t>
            </a:r>
          </a:p>
          <a:p>
            <a:pPr/>
            <a:r>
              <a:t>AI and Machine Learning Startups</a:t>
            </a:r>
          </a:p>
          <a:p>
            <a:pPr lvl="1"/>
            <a:r>
              <a:t>• Computer vision companies targeting retail automation</a:t>
            </a:r>
          </a:p>
          <a:p>
            <a:pPr lvl="1"/>
            <a:r>
              <a:t>• NLP solutions for multilingual customer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&amp; Market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Risks</a:t>
            </a:r>
          </a:p>
          <a:p>
            <a:pPr lvl="1"/>
            <a:r>
              <a:t>• Currency volatility in emerging markets</a:t>
            </a:r>
          </a:p>
          <a:p>
            <a:pPr lvl="1"/>
            <a:r>
              <a:t>• Regulatory changes affecting tech companies</a:t>
            </a:r>
          </a:p>
          <a:p>
            <a:pPr/>
            <a:r>
              <a:t>Growth Projections 2024-2026</a:t>
            </a:r>
          </a:p>
          <a:p>
            <a:pPr lvl="1"/>
            <a:r>
              <a:t>• Expected 40% CAGR in fintech sector</a:t>
            </a:r>
          </a:p>
          <a:p>
            <a:pPr lvl="1"/>
            <a:r>
              <a:t>• AI startups showing 60% revenue growth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