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0EE5-0B0B-EE6A-6E2A-11E70E5CD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CF449-DDB3-E26E-5B75-09EF1BE74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FBC7-DAC7-9081-66B8-57AC2278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9964E-CC0B-CC5A-FEC9-D32C1755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D9313-8C0F-7B3D-B0DE-B87FDF4C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FFC3-D4FF-4605-65CD-9DAEDA85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77FED-195A-E1F1-1427-567E36C2F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37401-F916-B683-5BC9-7BA7FE4C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47912-9699-A31B-2DA2-9F5B1337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6BFBD-499B-E68A-F57B-B6878F5C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4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5E316-F9AE-E9FE-D62F-A5723CE58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875F7-2E50-0EDB-CB41-E71E171C9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3A185-242F-0EF2-764A-264935415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988A8-9D95-71EB-53AE-8D552C4A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80A82-DBBB-DD0C-812E-493244BF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5E2C-467B-530C-5143-4E64BF72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624CC-5B30-8D04-CAFA-5636B6BBC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B73C8-43ED-FB32-B37D-4243AB6A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EA532-0933-8B3C-F5FE-078E7AAD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A2244-FBEE-EC59-3A72-46C64F57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31C39-08EA-AAB3-3150-A7DF689A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A465D-622C-EE68-6B29-429A00439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270E5-ECBF-D079-5012-A64A5E74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6DA55-FCB8-802B-7FBF-2C4842CC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52207-9F48-A7D2-7259-2BB43516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5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D267-0E92-E083-F401-C5714C00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3236C-13CC-D756-3E14-9C8AED767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C02C1-1FD6-7D3D-394B-FDAA78A11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C4487-FED6-2388-E24E-31F569BC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0BD93-CC98-877A-A0B9-511FAA34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13196-D11B-FE66-2F3D-51D39E29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3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D0319-392B-516C-6046-05E0BBDB3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67BA2-18AA-A949-36C0-C412F298C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4753C-5519-2D87-1072-C4576D4DB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6A026-3F0E-AE49-4BB0-43C0E253E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F746C-0F78-CE2F-F3A0-8A6A886C9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79D075-4F96-AF41-78C9-1B9D51E2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6225-827E-D686-5E98-4FDC03A3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1C7F8-D291-4F67-A0FD-68385925A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1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D18A-C58F-57F4-E714-8B89C197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ABD1C-41A2-8914-CBF5-845B1B7E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7AE23-C00B-3C27-8BAE-0E4112EC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CB544-4A17-9CA5-DD67-3D9950F8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FB031-FAC7-7B6A-1978-29CD6DCB3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1E73A-F6D8-C6EA-9B47-60269D0B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671E9-AB21-310F-0C58-D07DF339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9D82-664D-6036-EF7E-C27ED46B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E062A-8D6B-42E1-015F-40465E815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06E95-CEFB-263B-1772-50B229703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58734-FB58-7273-B28F-813AFF1C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27A8D-057B-F12F-E995-51478799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8BF76-73EB-CA40-245D-7404F1B9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4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F38B-71C7-6598-D56C-79534D39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652B0-1D44-DE73-E01D-6B26AB907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70E5E-4361-6535-001E-0A09A0DAE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C7C7F-25A9-E03F-6B3F-5DBD4DE8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02B5B-28C6-B113-AA9D-DCCF5C5C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A0C5D-66E4-A04D-C723-70C11DF1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1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2CEE2-E638-3BD8-B862-7096ABF2D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063FB-AB58-2AAA-3D66-C3C84527F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20C23-9632-4721-85B6-2EACC3A52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7AC490-4278-4F24-9FBC-8CC7712059A7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35348-DE72-987C-B270-8A9114D75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E7E67-CD50-7B6F-9994-94114CE85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2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CE781F-254C-2FF8-FC45-DC6910951281}"/>
                  </a:ext>
                </a:extLst>
              </p:cNvPr>
              <p:cNvSpPr txBox="1"/>
              <p:nvPr/>
            </p:nvSpPr>
            <p:spPr>
              <a:xfrm>
                <a:off x="2005593" y="2194826"/>
                <a:ext cx="7726235" cy="2996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0">
                  <a:spcBef>
                    <a:spcPts val="0"/>
                  </a:spcBef>
                  <a:spcAft>
                    <a:spcPts val="800"/>
                  </a:spcAft>
                </a:pPr>
                <a:endParaRPr lang="it-IT" sz="36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</a:rPr>
                        <m:t>𝑉𝐼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effectLst/>
                              <a:latin typeface="Cambria Math" panose="02040503050406030204" pitchFamily="18" charset="0"/>
                            </a:rPr>
                            <m:t>𝐹𝑀</m:t>
                          </m:r>
                          <m:r>
                            <a:rPr lang="en-US" sz="3600" b="0" i="1" smtClean="0"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effectLst/>
                              <a:latin typeface="Cambria Math" panose="02040503050406030204" pitchFamily="18" charset="0"/>
                            </a:rPr>
                            <m:t>𝑉𝐴</m:t>
                          </m:r>
                        </m:num>
                        <m:den>
                          <m:r>
                            <a:rPr lang="en-US" sz="36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6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effectLst/>
                              <a:latin typeface="Cambria Math" panose="02040503050406030204" pitchFamily="18" charset="0"/>
                            </a:rPr>
                            <m:t>𝐶𝐶𝑆</m:t>
                          </m:r>
                        </m:e>
                        <m:sub>
                          <m:r>
                            <a:rPr lang="en-US" sz="3600" b="0" i="1" smtClean="0">
                              <a:effectLst/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𝐻𝑆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𝐸𝑋𝑃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3600" b="0" dirty="0">
                  <a:effectLst/>
                </a:endParaRPr>
              </a:p>
              <a:p>
                <a:br>
                  <a:rPr lang="it-IT" sz="3600" dirty="0"/>
                </a:br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CE781F-254C-2FF8-FC45-DC6910951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593" y="2194826"/>
                <a:ext cx="7726235" cy="2996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E389F9F8-5911-47FA-2175-E1E68E1DCEB6}"/>
              </a:ext>
            </a:extLst>
          </p:cNvPr>
          <p:cNvSpPr/>
          <p:nvPr/>
        </p:nvSpPr>
        <p:spPr>
          <a:xfrm rot="5400000">
            <a:off x="4061603" y="1636059"/>
            <a:ext cx="485030" cy="1602563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DDD2DAE8-869B-DECB-CBA4-7A7E3B56986A}"/>
              </a:ext>
            </a:extLst>
          </p:cNvPr>
          <p:cNvSpPr/>
          <p:nvPr/>
        </p:nvSpPr>
        <p:spPr>
          <a:xfrm rot="5400000">
            <a:off x="6126505" y="1829066"/>
            <a:ext cx="485030" cy="12165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D2C2CA8-4C01-E3A1-0CF1-76A3AF70BB1C}"/>
              </a:ext>
            </a:extLst>
          </p:cNvPr>
          <p:cNvSpPr/>
          <p:nvPr/>
        </p:nvSpPr>
        <p:spPr>
          <a:xfrm rot="5400000">
            <a:off x="8186332" y="1328331"/>
            <a:ext cx="602804" cy="2335792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C4D69C-F27F-BBCB-59ED-A2CA6525F54B}"/>
              </a:ext>
            </a:extLst>
          </p:cNvPr>
          <p:cNvSpPr txBox="1"/>
          <p:nvPr/>
        </p:nvSpPr>
        <p:spPr>
          <a:xfrm>
            <a:off x="3718208" y="1451490"/>
            <a:ext cx="1057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Adaptive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capacity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017EC9-B9AC-A9D7-D3AE-E5762C96503B}"/>
              </a:ext>
            </a:extLst>
          </p:cNvPr>
          <p:cNvSpPr txBox="1"/>
          <p:nvPr/>
        </p:nvSpPr>
        <p:spPr>
          <a:xfrm>
            <a:off x="5759718" y="1455088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Resilience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4EFD30-AB54-C636-91D9-55A1B47205EF}"/>
              </a:ext>
            </a:extLst>
          </p:cNvPr>
          <p:cNvSpPr txBox="1"/>
          <p:nvPr/>
        </p:nvSpPr>
        <p:spPr>
          <a:xfrm>
            <a:off x="8179808" y="145508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Risk</a:t>
            </a:r>
          </a:p>
        </p:txBody>
      </p:sp>
    </p:spTree>
    <p:extLst>
      <p:ext uri="{BB962C8B-B14F-4D97-AF65-F5344CB8AC3E}">
        <p14:creationId xmlns:p14="http://schemas.microsoft.com/office/powerpoint/2010/main" val="2962613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Allison Binley</dc:creator>
  <cp:lastModifiedBy>Allison Binley</cp:lastModifiedBy>
  <cp:revision>4</cp:revision>
  <dcterms:created xsi:type="dcterms:W3CDTF">2024-10-08T14:42:19Z</dcterms:created>
  <dcterms:modified xsi:type="dcterms:W3CDTF">2025-01-13T17:55:53Z</dcterms:modified>
</cp:coreProperties>
</file>