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EE5-0B0B-EE6A-6E2A-11E70E5C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F449-DDB3-E26E-5B75-09EF1BE7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FBC7-DAC7-9081-66B8-57AC227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964E-CC0B-CC5A-FEC9-D32C175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313-8C0F-7B3D-B0DE-B87FDF4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FC3-D4FF-4605-65CD-9DAEDA85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FED-195A-E1F1-1427-567E36C2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401-F916-B683-5BC9-7BA7FE4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7912-9699-A31B-2DA2-9F5B133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BFBD-499B-E68A-F57B-B6878F5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E316-F9AE-E9FE-D62F-A5723CE5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75F7-2E50-0EDB-CB41-E71E171C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185-242F-0EF2-764A-2649354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88A8-9D95-71EB-53AE-8D552C4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0A82-DBBB-DD0C-812E-493244B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5E2C-467B-530C-5143-4E64BF7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24CC-5B30-8D04-CAFA-5636B6BB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73C8-43ED-FB32-B37D-4243AB6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532-0933-8B3C-F5FE-078E7AA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2244-FBEE-EC59-3A72-46C64F5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1C39-08EA-AAB3-3150-A7DF689A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65D-622C-EE68-6B29-429A0043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0E5-ECBF-D079-5012-A64A5E7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DA55-FCB8-802B-7FBF-2C4842C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2207-9F48-A7D2-7259-2BB4351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D267-0E92-E083-F401-C5714C00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36C-13CC-D756-3E14-9C8AED76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2C1-1FD6-7D3D-394B-FDAA78A1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4487-FED6-2388-E24E-31F569B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BD93-CC98-877A-A0B9-511FAA3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3196-D11B-FE66-2F3D-51D39E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319-392B-516C-6046-05E0BBD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7BA2-18AA-A949-36C0-C412F29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4753C-5519-2D87-1072-C4576D4D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6A026-3F0E-AE49-4BB0-43C0E253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F746C-0F78-CE2F-F3A0-8A6A886C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9D075-4F96-AF41-78C9-1B9D51E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6225-827E-D686-5E98-4FDC03A3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C7F8-D291-4F67-A0FD-68385925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D18A-C58F-57F4-E714-8B89C197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BD1C-41A2-8914-CBF5-845B1B7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AE23-C00B-3C27-8BAE-0E4112EC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B544-4A17-9CA5-DD67-3D9950F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031-FAC7-7B6A-1978-29CD6DC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E73A-F6D8-C6EA-9B47-60269D0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71E9-AB21-310F-0C58-D07DF33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9D82-664D-6036-EF7E-C27ED46B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62A-8D6B-42E1-015F-40465E81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6E95-CEFB-263B-1772-50B22970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8734-FB58-7273-B28F-813AFF1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7A8D-057B-F12F-E995-5147879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BF76-73EB-CA40-245D-7404F1B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F38B-71C7-6598-D56C-79534D39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52B0-1D44-DE73-E01D-6B26AB907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0E5E-4361-6535-001E-0A09A0DA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7C7F-25A9-E03F-6B3F-5DBD4DE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2B5B-28C6-B113-AA9D-DCCF5C5C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0C5D-66E4-A04D-C723-70C11DF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CEE2-E638-3BD8-B862-7096ABF2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63FB-AB58-2AAA-3D66-C3C84527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0C23-9632-4721-85B6-2EACC3A5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90-4278-4F24-9FBC-8CC7712059A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5348-DE72-987C-B270-8A9114D7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7E67-CD50-7B6F-9994-94114CE8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C9D7930-F98D-4BCC-73C8-67C0ADE10D32}"/>
              </a:ext>
            </a:extLst>
          </p:cNvPr>
          <p:cNvGrpSpPr/>
          <p:nvPr/>
        </p:nvGrpSpPr>
        <p:grpSpPr>
          <a:xfrm>
            <a:off x="2005594" y="1455088"/>
            <a:ext cx="6094428" cy="3485811"/>
            <a:chOff x="3047215" y="2178657"/>
            <a:chExt cx="6094428" cy="3485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5CE781F-254C-2FF8-FC45-DC6910951281}"/>
                    </a:ext>
                  </a:extLst>
                </p:cNvPr>
                <p:cNvSpPr txBox="1"/>
                <p:nvPr/>
              </p:nvSpPr>
              <p:spPr>
                <a:xfrm>
                  <a:off x="3047215" y="2918395"/>
                  <a:ext cx="6094428" cy="27460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800"/>
                    </a:spcAft>
                  </a:pPr>
                  <a:endParaRPr lang="it-IT" sz="3600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 algn="ctr" rtl="0"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𝑉𝐼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𝐹𝑀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𝑉𝐴</m:t>
                          </m:r>
                        </m:num>
                        <m:den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𝐶𝐶𝑆</m:t>
                          </m:r>
                        </m:e>
                        <m:sub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𝐻𝑆</m:t>
                      </m:r>
                    </m:oMath>
                  </a14:m>
                  <a:r>
                    <a:rPr lang="it-IT" sz="3600" b="0" dirty="0">
                      <a:effectLst/>
                    </a:rPr>
                    <a:t> </a:t>
                  </a:r>
                </a:p>
                <a:p>
                  <a:br>
                    <a:rPr lang="it-IT" sz="3600" dirty="0"/>
                  </a:br>
                  <a:endParaRPr lang="en-US" sz="3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5CE781F-254C-2FF8-FC45-DC6910951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15" y="2918395"/>
                  <a:ext cx="6094428" cy="27460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389F9F8-5911-47FA-2175-E1E68E1DCEB6}"/>
                </a:ext>
              </a:extLst>
            </p:cNvPr>
            <p:cNvSpPr/>
            <p:nvPr/>
          </p:nvSpPr>
          <p:spPr>
            <a:xfrm rot="5400000">
              <a:off x="4746928" y="2552635"/>
              <a:ext cx="485030" cy="1216550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DDD2DAE8-869B-DECB-CBA4-7A7E3B56986A}"/>
                </a:ext>
              </a:extLst>
            </p:cNvPr>
            <p:cNvSpPr/>
            <p:nvPr/>
          </p:nvSpPr>
          <p:spPr>
            <a:xfrm rot="5400000">
              <a:off x="6689156" y="2552635"/>
              <a:ext cx="485030" cy="121655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D2C2CA8-4C01-E3A1-0CF1-76A3AF70BB1C}"/>
                </a:ext>
              </a:extLst>
            </p:cNvPr>
            <p:cNvSpPr/>
            <p:nvPr/>
          </p:nvSpPr>
          <p:spPr>
            <a:xfrm rot="5400000">
              <a:off x="8348869" y="2854784"/>
              <a:ext cx="485030" cy="612251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C4D69C-F27F-BBCB-59ED-A2CA6525F54B}"/>
                </a:ext>
              </a:extLst>
            </p:cNvPr>
            <p:cNvSpPr txBox="1"/>
            <p:nvPr/>
          </p:nvSpPr>
          <p:spPr>
            <a:xfrm>
              <a:off x="4381168" y="2178658"/>
              <a:ext cx="10576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Adaptive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capacity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17EC9-B9AC-A9D7-D3AE-E5762C96503B}"/>
                </a:ext>
              </a:extLst>
            </p:cNvPr>
            <p:cNvSpPr txBox="1"/>
            <p:nvPr/>
          </p:nvSpPr>
          <p:spPr>
            <a:xfrm>
              <a:off x="6322370" y="2178657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Resilience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EFD30-AB54-C636-91D9-55A1B47205EF}"/>
                </a:ext>
              </a:extLst>
            </p:cNvPr>
            <p:cNvSpPr txBox="1"/>
            <p:nvPr/>
          </p:nvSpPr>
          <p:spPr>
            <a:xfrm>
              <a:off x="8285258" y="217865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61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3</cp:revision>
  <dcterms:created xsi:type="dcterms:W3CDTF">2024-10-08T14:42:19Z</dcterms:created>
  <dcterms:modified xsi:type="dcterms:W3CDTF">2024-10-08T17:47:43Z</dcterms:modified>
</cp:coreProperties>
</file>