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2CA8-896D-951D-E384-033D6FFF7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63772-2556-5ED2-B0FC-8A0574D4A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04CA-8A0D-6FC1-28D5-8836A733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0AF9-3E5C-B681-36D9-2D9A5AA2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C16C-6E11-8547-BD38-C51DBD3B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96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A65-EAA8-8ED6-8690-85BE76F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46BE-D161-0D1B-4916-FBB4CA08D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69BA-03F5-9ED3-2EC5-40A1C6F2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E88A-2609-9D04-106C-488B656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D56E-1202-B413-40BF-949B7CD2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0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62805-8396-62A1-2DAA-F09C3B7F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DDB4C-0613-9F95-3318-9F714B39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F279-F5B1-F8A5-E411-6068FC77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83E7-1FC4-D575-7050-34ACC0A5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6625-694B-07D2-A8B2-4154E994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5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BA83-141E-915B-8455-482A8C8F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5CC5-0375-5C43-E355-C54E9A68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7B9-EE5D-1A3F-7AA5-74DFE0C4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A310-84B8-C050-FB99-2AF992B5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6067-35DC-5F21-6BAB-A5AE3A77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73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40A2-5873-B32A-0C6E-DC2895F5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FAB2B-CEEC-D408-0B99-56F76CA7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2ECB-ED6A-3CD0-F848-6490297A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B8D2-3CF3-3500-D26D-855E5BD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BD3F-CF31-38DF-E77A-6FED85DD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3177-9C1A-8C35-2965-44F88C8B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3BAE-C673-9E8F-0DCF-0BED256F5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3829-DCFD-1A3A-331F-FB9CC70A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3A8A-E6AF-01F3-F299-5700DADE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8167-2409-C8CB-C2A9-BF8C6FD8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28FEA-3176-2408-F793-96105E5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3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08FB-500E-F7BB-FEB0-63C1E68D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A3DF-5487-02D6-40AA-F789E11F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A2EAE-923A-3466-ECA9-5921E74B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7BA7D-1D6D-A1ED-AE3E-7E843DF3F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0AD1D-21F2-B19A-A715-55472BD8B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F02C8-5C83-C3F7-E311-C99C4C78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18D12-6E4E-022E-8197-1D526C7E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A62A8-2272-B135-16DE-EC1E3832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3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D37-721B-D5AD-3D8A-E0056EF2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81F59-F1D5-C7BF-9803-E9BD4EDE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C9CE3-8AC0-ADD9-BD0A-BEE32FA0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C1489-4DB2-5D42-7D84-AE5CB2F4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4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72DA0-B71F-32A8-A5DB-54907FAA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29844-A24D-E788-EF07-359B4BE5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780A3-1769-7DDE-7B50-05AA35F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A13D-7575-69B3-C576-831E8F7B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223A-764B-1652-7B8D-9E0B098F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457E-5CF1-A58D-8DF4-F15CD1EB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230AD-741A-CDD7-CA15-F71BFDEC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EB1DE-8E53-663F-4B13-C07F2802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6FFC-E2A3-9469-7D36-81A77EA9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04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0250-F904-1F2E-B2D8-78285EAE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39F4F-5000-5B81-42BE-9DB0A91D2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D6D45-D74A-A7BC-7412-5106E859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B826-691B-3831-E1E1-4B1786E1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C1A4-911D-D02D-3D76-0A4CFCB2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FC68-3AC9-32C5-EE9F-14FEBC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9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ECFE4-A188-BADA-0214-BF42B838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E200-13C6-BB68-7F20-60C93F94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DCC9-C068-1EEF-6F45-F0B62902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88655-0FDE-4AB2-A1F2-546A4DB4CF04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1037-CE70-5EA6-2160-6E1416D44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1373-DDD4-9FCD-3993-4CC0F5BEC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29EC9-3FAE-4946-A37D-20B50D0FD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24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8D0478-39D7-7C81-5C6A-1020F0B38B28}"/>
              </a:ext>
            </a:extLst>
          </p:cNvPr>
          <p:cNvSpPr txBox="1"/>
          <p:nvPr/>
        </p:nvSpPr>
        <p:spPr>
          <a:xfrm>
            <a:off x="1081906" y="441448"/>
            <a:ext cx="35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Horned Grebe </a:t>
            </a:r>
            <a:r>
              <a:rPr lang="en-CA" dirty="0"/>
              <a:t>(</a:t>
            </a:r>
            <a:r>
              <a:rPr lang="en-CA" i="1" dirty="0"/>
              <a:t>Podiceps auritus</a:t>
            </a:r>
            <a:r>
              <a:rPr lang="en-CA" dirty="0"/>
              <a:t>)</a:t>
            </a:r>
          </a:p>
          <a:p>
            <a:r>
              <a:rPr lang="en-CA" dirty="0"/>
              <a:t>VI = 206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2CC213-8CB8-E976-6727-5FAC9C5DB277}"/>
              </a:ext>
            </a:extLst>
          </p:cNvPr>
          <p:cNvGrpSpPr/>
          <p:nvPr/>
        </p:nvGrpSpPr>
        <p:grpSpPr>
          <a:xfrm>
            <a:off x="3189439" y="631424"/>
            <a:ext cx="5785356" cy="5693008"/>
            <a:chOff x="3228016" y="638240"/>
            <a:chExt cx="5785356" cy="5693008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0DB0FA2D-F558-9475-C9FE-6433696D1AE9}"/>
                </a:ext>
              </a:extLst>
            </p:cNvPr>
            <p:cNvSpPr/>
            <p:nvPr/>
          </p:nvSpPr>
          <p:spPr>
            <a:xfrm>
              <a:off x="5571366" y="2926118"/>
              <a:ext cx="1049267" cy="1055549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6C509E7-1A7F-39B8-6039-56D5808B6835}"/>
                </a:ext>
              </a:extLst>
            </p:cNvPr>
            <p:cNvSpPr/>
            <p:nvPr/>
          </p:nvSpPr>
          <p:spPr>
            <a:xfrm>
              <a:off x="4978907" y="2342004"/>
              <a:ext cx="2234185" cy="2223775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F137A4F4-7902-3062-F4D3-08F77EF0088B}"/>
                </a:ext>
              </a:extLst>
            </p:cNvPr>
            <p:cNvSpPr/>
            <p:nvPr/>
          </p:nvSpPr>
          <p:spPr>
            <a:xfrm>
              <a:off x="4381756" y="1730609"/>
              <a:ext cx="3424397" cy="345815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641D11BB-3658-E1AA-9ED9-C35B8EFFE460}"/>
                </a:ext>
              </a:extLst>
            </p:cNvPr>
            <p:cNvSpPr/>
            <p:nvPr/>
          </p:nvSpPr>
          <p:spPr>
            <a:xfrm>
              <a:off x="3811024" y="1147603"/>
              <a:ext cx="4657916" cy="460882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F8BC5328-DEF2-AC1D-4123-E80D311BAE75}"/>
                </a:ext>
              </a:extLst>
            </p:cNvPr>
            <p:cNvSpPr/>
            <p:nvPr/>
          </p:nvSpPr>
          <p:spPr>
            <a:xfrm>
              <a:off x="3228016" y="638240"/>
              <a:ext cx="5785356" cy="569300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030D01-F254-7883-22D0-8D991133D028}"/>
              </a:ext>
            </a:extLst>
          </p:cNvPr>
          <p:cNvSpPr txBox="1"/>
          <p:nvPr/>
        </p:nvSpPr>
        <p:spPr>
          <a:xfrm>
            <a:off x="5918686" y="3669106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DCAA43-72E4-E9C2-9BF4-BA5970098D5E}"/>
              </a:ext>
            </a:extLst>
          </p:cNvPr>
          <p:cNvSpPr txBox="1"/>
          <p:nvPr/>
        </p:nvSpPr>
        <p:spPr>
          <a:xfrm>
            <a:off x="5922085" y="4188525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7F99D-38EA-EC56-A288-1E45694974AE}"/>
              </a:ext>
            </a:extLst>
          </p:cNvPr>
          <p:cNvSpPr txBox="1"/>
          <p:nvPr/>
        </p:nvSpPr>
        <p:spPr>
          <a:xfrm>
            <a:off x="5914046" y="4875849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CB119-69B9-739A-3BDE-A21BB1C40314}"/>
              </a:ext>
            </a:extLst>
          </p:cNvPr>
          <p:cNvSpPr txBox="1"/>
          <p:nvPr/>
        </p:nvSpPr>
        <p:spPr>
          <a:xfrm>
            <a:off x="5943233" y="5434829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B1610C-2EDF-BABC-D001-C08A162F2947}"/>
              </a:ext>
            </a:extLst>
          </p:cNvPr>
          <p:cNvSpPr txBox="1"/>
          <p:nvPr/>
        </p:nvSpPr>
        <p:spPr>
          <a:xfrm>
            <a:off x="5948634" y="6018337"/>
            <a:ext cx="42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7C6DA-F7D2-06CD-F9B9-C856CD34B8B9}"/>
              </a:ext>
            </a:extLst>
          </p:cNvPr>
          <p:cNvSpPr txBox="1"/>
          <p:nvPr/>
        </p:nvSpPr>
        <p:spPr>
          <a:xfrm>
            <a:off x="7155981" y="3429000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EXP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4A04-460B-CFD0-E357-16443A97BB68}"/>
              </a:ext>
            </a:extLst>
          </p:cNvPr>
          <p:cNvSpPr txBox="1"/>
          <p:nvPr/>
        </p:nvSpPr>
        <p:spPr>
          <a:xfrm>
            <a:off x="7702863" y="834776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VA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963791-698C-C9EB-943D-91D0AD06579B}"/>
              </a:ext>
            </a:extLst>
          </p:cNvPr>
          <p:cNvSpPr txBox="1"/>
          <p:nvPr/>
        </p:nvSpPr>
        <p:spPr>
          <a:xfrm>
            <a:off x="2605967" y="3922405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CCS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A3A11-B530-3FC3-00C2-36CA59F20A72}"/>
              </a:ext>
            </a:extLst>
          </p:cNvPr>
          <p:cNvSpPr txBox="1"/>
          <p:nvPr/>
        </p:nvSpPr>
        <p:spPr>
          <a:xfrm>
            <a:off x="4623160" y="434615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FM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4E8030-1E40-C8C9-C525-AAFF6A6C5CCD}"/>
              </a:ext>
            </a:extLst>
          </p:cNvPr>
          <p:cNvSpPr txBox="1"/>
          <p:nvPr/>
        </p:nvSpPr>
        <p:spPr>
          <a:xfrm>
            <a:off x="4608128" y="6217536"/>
            <a:ext cx="70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HS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94D309C-18A3-CDEE-CC11-96C128544B0A}"/>
              </a:ext>
            </a:extLst>
          </p:cNvPr>
          <p:cNvSpPr/>
          <p:nvPr/>
        </p:nvSpPr>
        <p:spPr>
          <a:xfrm>
            <a:off x="4842665" y="867136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A87EABC-ACFE-C8E1-C1B3-D13B772E5B37}"/>
              </a:ext>
            </a:extLst>
          </p:cNvPr>
          <p:cNvSpPr/>
          <p:nvPr/>
        </p:nvSpPr>
        <p:spPr>
          <a:xfrm>
            <a:off x="7654988" y="1066262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44903D8-1765-7AA2-D66E-6A431AB43CCA}"/>
              </a:ext>
            </a:extLst>
          </p:cNvPr>
          <p:cNvSpPr/>
          <p:nvPr/>
        </p:nvSpPr>
        <p:spPr>
          <a:xfrm>
            <a:off x="3270042" y="4274609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07DDAFA-62DD-AC1C-619C-404FBE1D85DC}"/>
              </a:ext>
            </a:extLst>
          </p:cNvPr>
          <p:cNvSpPr/>
          <p:nvPr/>
        </p:nvSpPr>
        <p:spPr>
          <a:xfrm>
            <a:off x="5211603" y="6186666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E78B7EBF-B250-2B78-B61F-71193D90C774}"/>
              </a:ext>
            </a:extLst>
          </p:cNvPr>
          <p:cNvSpPr/>
          <p:nvPr/>
        </p:nvSpPr>
        <p:spPr>
          <a:xfrm>
            <a:off x="6625458" y="3787658"/>
            <a:ext cx="67506" cy="633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4915C2-DAC0-7857-3A4E-32F0279C5AE3}"/>
              </a:ext>
            </a:extLst>
          </p:cNvPr>
          <p:cNvCxnSpPr>
            <a:cxnSpLocks/>
            <a:stCxn id="43" idx="4"/>
            <a:endCxn id="45" idx="7"/>
          </p:cNvCxnSpPr>
          <p:nvPr/>
        </p:nvCxnSpPr>
        <p:spPr>
          <a:xfrm flipH="1">
            <a:off x="3327662" y="930457"/>
            <a:ext cx="1548756" cy="33534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9EB0D9-EC16-49D2-5074-4AB042E59648}"/>
              </a:ext>
            </a:extLst>
          </p:cNvPr>
          <p:cNvCxnSpPr>
            <a:cxnSpLocks/>
            <a:stCxn id="45" idx="6"/>
            <a:endCxn id="46" idx="5"/>
          </p:cNvCxnSpPr>
          <p:nvPr/>
        </p:nvCxnSpPr>
        <p:spPr>
          <a:xfrm>
            <a:off x="3337548" y="4306270"/>
            <a:ext cx="1931675" cy="19344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32C4B7-8B3B-84AB-C520-F2344113AA7B}"/>
              </a:ext>
            </a:extLst>
          </p:cNvPr>
          <p:cNvCxnSpPr>
            <a:cxnSpLocks/>
            <a:stCxn id="43" idx="5"/>
            <a:endCxn id="44" idx="2"/>
          </p:cNvCxnSpPr>
          <p:nvPr/>
        </p:nvCxnSpPr>
        <p:spPr>
          <a:xfrm>
            <a:off x="4900285" y="921184"/>
            <a:ext cx="2754703" cy="1767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88309A-8A3F-86ED-3919-C40607F68A1E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6668416" y="1129583"/>
            <a:ext cx="1020325" cy="26897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945A9E3-03E8-B3E6-78CD-715132B93F24}"/>
              </a:ext>
            </a:extLst>
          </p:cNvPr>
          <p:cNvSpPr/>
          <p:nvPr/>
        </p:nvSpPr>
        <p:spPr>
          <a:xfrm rot="6856255">
            <a:off x="3251986" y="1969429"/>
            <a:ext cx="3661385" cy="2127884"/>
          </a:xfrm>
          <a:prstGeom prst="triangle">
            <a:avLst>
              <a:gd name="adj" fmla="val 48304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3E2C5A-7597-73F3-A619-CE9A9F7E6B41}"/>
              </a:ext>
            </a:extLst>
          </p:cNvPr>
          <p:cNvCxnSpPr>
            <a:cxnSpLocks/>
            <a:stCxn id="47" idx="3"/>
            <a:endCxn id="46" idx="7"/>
          </p:cNvCxnSpPr>
          <p:nvPr/>
        </p:nvCxnSpPr>
        <p:spPr>
          <a:xfrm flipH="1">
            <a:off x="5269223" y="3841706"/>
            <a:ext cx="1366121" cy="23542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6A6E5D29-A92D-3AD4-E501-FB4DBE7D6754}"/>
              </a:ext>
            </a:extLst>
          </p:cNvPr>
          <p:cNvSpPr/>
          <p:nvPr/>
        </p:nvSpPr>
        <p:spPr>
          <a:xfrm rot="17460102">
            <a:off x="5393639" y="1998015"/>
            <a:ext cx="2949434" cy="680002"/>
          </a:xfrm>
          <a:prstGeom prst="triangle">
            <a:avLst>
              <a:gd name="adj" fmla="val 7054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1654656-7994-0A21-CF36-061F71DD313E}"/>
              </a:ext>
            </a:extLst>
          </p:cNvPr>
          <p:cNvSpPr/>
          <p:nvPr/>
        </p:nvSpPr>
        <p:spPr>
          <a:xfrm rot="11017485">
            <a:off x="4830338" y="1011824"/>
            <a:ext cx="2754144" cy="2390182"/>
          </a:xfrm>
          <a:prstGeom prst="triangle">
            <a:avLst>
              <a:gd name="adj" fmla="val 50947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5D25838-069E-AF32-A5C9-A77C0638239D}"/>
              </a:ext>
            </a:extLst>
          </p:cNvPr>
          <p:cNvSpPr/>
          <p:nvPr/>
        </p:nvSpPr>
        <p:spPr>
          <a:xfrm rot="18018908" flipH="1">
            <a:off x="4324336" y="4505229"/>
            <a:ext cx="2749547" cy="650687"/>
          </a:xfrm>
          <a:prstGeom prst="triangle">
            <a:avLst>
              <a:gd name="adj" fmla="val 0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AB939EE-4596-D3B0-733C-65AABB9D50A0}"/>
              </a:ext>
            </a:extLst>
          </p:cNvPr>
          <p:cNvSpPr/>
          <p:nvPr/>
        </p:nvSpPr>
        <p:spPr>
          <a:xfrm rot="2707662">
            <a:off x="3841676" y="3057427"/>
            <a:ext cx="2717311" cy="2580064"/>
          </a:xfrm>
          <a:prstGeom prst="triangle">
            <a:avLst>
              <a:gd name="adj" fmla="val 48304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8BC224-8535-B35C-79A7-D5F469D001DE}"/>
              </a:ext>
            </a:extLst>
          </p:cNvPr>
          <p:cNvCxnSpPr>
            <a:cxnSpLocks/>
          </p:cNvCxnSpPr>
          <p:nvPr/>
        </p:nvCxnSpPr>
        <p:spPr>
          <a:xfrm flipH="1" flipV="1">
            <a:off x="4870002" y="886636"/>
            <a:ext cx="1225998" cy="2542364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93D28D-5993-E076-67B7-516699A68EE8}"/>
              </a:ext>
            </a:extLst>
          </p:cNvPr>
          <p:cNvCxnSpPr>
            <a:cxnSpLocks/>
          </p:cNvCxnSpPr>
          <p:nvPr/>
        </p:nvCxnSpPr>
        <p:spPr>
          <a:xfrm flipH="1">
            <a:off x="6096000" y="1100812"/>
            <a:ext cx="1583324" cy="2328188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64C715-025C-951C-F2BD-CC0C7EB54D1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9000"/>
            <a:ext cx="544284" cy="37911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4C1EE-E7D2-8E19-F196-5013275F7437}"/>
              </a:ext>
            </a:extLst>
          </p:cNvPr>
          <p:cNvCxnSpPr>
            <a:cxnSpLocks/>
          </p:cNvCxnSpPr>
          <p:nvPr/>
        </p:nvCxnSpPr>
        <p:spPr>
          <a:xfrm flipH="1">
            <a:off x="5245356" y="3429000"/>
            <a:ext cx="850644" cy="277400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FD53EA-9286-C7D0-DB15-8EFCF633F21B}"/>
              </a:ext>
            </a:extLst>
          </p:cNvPr>
          <p:cNvCxnSpPr>
            <a:cxnSpLocks/>
          </p:cNvCxnSpPr>
          <p:nvPr/>
        </p:nvCxnSpPr>
        <p:spPr>
          <a:xfrm flipH="1">
            <a:off x="3332822" y="3429000"/>
            <a:ext cx="2763178" cy="86273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6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 Binley</dc:creator>
  <cp:lastModifiedBy>Allison Binley</cp:lastModifiedBy>
  <cp:revision>1</cp:revision>
  <dcterms:created xsi:type="dcterms:W3CDTF">2025-01-14T21:02:20Z</dcterms:created>
  <dcterms:modified xsi:type="dcterms:W3CDTF">2025-01-14T21:02:39Z</dcterms:modified>
</cp:coreProperties>
</file>