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F4AC73-912D-488B-8500-B41C7889D4C1}" v="22" dt="2025-04-30T15:40:50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Binley" userId="53aff1208ed7b64f" providerId="LiveId" clId="{B1F4AC73-912D-488B-8500-B41C7889D4C1}"/>
    <pc:docChg chg="custSel addSld modSld">
      <pc:chgData name="Allison Binley" userId="53aff1208ed7b64f" providerId="LiveId" clId="{B1F4AC73-912D-488B-8500-B41C7889D4C1}" dt="2025-04-30T15:40:57.531" v="241" actId="1076"/>
      <pc:docMkLst>
        <pc:docMk/>
      </pc:docMkLst>
      <pc:sldChg chg="addSp delSp modSp new mod">
        <pc:chgData name="Allison Binley" userId="53aff1208ed7b64f" providerId="LiveId" clId="{B1F4AC73-912D-488B-8500-B41C7889D4C1}" dt="2025-04-30T15:40:57.531" v="241" actId="1076"/>
        <pc:sldMkLst>
          <pc:docMk/>
          <pc:sldMk cId="2759021060" sldId="257"/>
        </pc:sldMkLst>
        <pc:spChg chg="del">
          <ac:chgData name="Allison Binley" userId="53aff1208ed7b64f" providerId="LiveId" clId="{B1F4AC73-912D-488B-8500-B41C7889D4C1}" dt="2025-04-30T14:47:47.525" v="1" actId="478"/>
          <ac:spMkLst>
            <pc:docMk/>
            <pc:sldMk cId="2759021060" sldId="257"/>
            <ac:spMk id="2" creationId="{CFACC93D-A8BA-E5D3-865A-FA791488A06C}"/>
          </ac:spMkLst>
        </pc:spChg>
        <pc:spChg chg="del">
          <ac:chgData name="Allison Binley" userId="53aff1208ed7b64f" providerId="LiveId" clId="{B1F4AC73-912D-488B-8500-B41C7889D4C1}" dt="2025-04-30T14:47:49.022" v="2" actId="478"/>
          <ac:spMkLst>
            <pc:docMk/>
            <pc:sldMk cId="2759021060" sldId="257"/>
            <ac:spMk id="3" creationId="{59D2F189-C52B-1CD5-B198-421A2DD23AE2}"/>
          </ac:spMkLst>
        </pc:spChg>
        <pc:spChg chg="add del mod">
          <ac:chgData name="Allison Binley" userId="53aff1208ed7b64f" providerId="LiveId" clId="{B1F4AC73-912D-488B-8500-B41C7889D4C1}" dt="2025-04-30T14:50:57.025" v="40" actId="478"/>
          <ac:spMkLst>
            <pc:docMk/>
            <pc:sldMk cId="2759021060" sldId="257"/>
            <ac:spMk id="6" creationId="{04ACD1BD-D9BD-AC2D-84EA-D43F6B811BA5}"/>
          </ac:spMkLst>
        </pc:spChg>
        <pc:spChg chg="add del mod">
          <ac:chgData name="Allison Binley" userId="53aff1208ed7b64f" providerId="LiveId" clId="{B1F4AC73-912D-488B-8500-B41C7889D4C1}" dt="2025-04-30T14:50:55.620" v="39" actId="478"/>
          <ac:spMkLst>
            <pc:docMk/>
            <pc:sldMk cId="2759021060" sldId="257"/>
            <ac:spMk id="7" creationId="{3E9C67D8-D06E-F206-6DF7-6A64B345B1D9}"/>
          </ac:spMkLst>
        </pc:spChg>
        <pc:spChg chg="add mod ord">
          <ac:chgData name="Allison Binley" userId="53aff1208ed7b64f" providerId="LiveId" clId="{B1F4AC73-912D-488B-8500-B41C7889D4C1}" dt="2025-04-30T14:52:30.939" v="77" actId="1036"/>
          <ac:spMkLst>
            <pc:docMk/>
            <pc:sldMk cId="2759021060" sldId="257"/>
            <ac:spMk id="8" creationId="{9121EA0E-AFFC-6BB9-CF1B-4E19F54A46C8}"/>
          </ac:spMkLst>
        </pc:spChg>
        <pc:spChg chg="add mod">
          <ac:chgData name="Allison Binley" userId="53aff1208ed7b64f" providerId="LiveId" clId="{B1F4AC73-912D-488B-8500-B41C7889D4C1}" dt="2025-04-30T14:52:45.835" v="81" actId="1035"/>
          <ac:spMkLst>
            <pc:docMk/>
            <pc:sldMk cId="2759021060" sldId="257"/>
            <ac:spMk id="9" creationId="{069E0DB2-595B-0B76-8BBF-41F22D9495AC}"/>
          </ac:spMkLst>
        </pc:spChg>
        <pc:spChg chg="add mod">
          <ac:chgData name="Allison Binley" userId="53aff1208ed7b64f" providerId="LiveId" clId="{B1F4AC73-912D-488B-8500-B41C7889D4C1}" dt="2025-04-30T14:52:37.510" v="78" actId="1036"/>
          <ac:spMkLst>
            <pc:docMk/>
            <pc:sldMk cId="2759021060" sldId="257"/>
            <ac:spMk id="10" creationId="{7B685D00-5944-4C2B-F8A3-996DE0C37564}"/>
          </ac:spMkLst>
        </pc:spChg>
        <pc:spChg chg="add mod">
          <ac:chgData name="Allison Binley" userId="53aff1208ed7b64f" providerId="LiveId" clId="{B1F4AC73-912D-488B-8500-B41C7889D4C1}" dt="2025-04-30T14:52:53.421" v="85" actId="1035"/>
          <ac:spMkLst>
            <pc:docMk/>
            <pc:sldMk cId="2759021060" sldId="257"/>
            <ac:spMk id="11" creationId="{95892E4D-DBAB-5F48-3C61-461EE5DE8453}"/>
          </ac:spMkLst>
        </pc:spChg>
        <pc:spChg chg="add mod">
          <ac:chgData name="Allison Binley" userId="53aff1208ed7b64f" providerId="LiveId" clId="{B1F4AC73-912D-488B-8500-B41C7889D4C1}" dt="2025-04-30T14:52:39.391" v="79" actId="1036"/>
          <ac:spMkLst>
            <pc:docMk/>
            <pc:sldMk cId="2759021060" sldId="257"/>
            <ac:spMk id="12" creationId="{5F143AC1-F1F3-DCCB-D29D-15493A7A7F50}"/>
          </ac:spMkLst>
        </pc:spChg>
        <pc:spChg chg="add mod">
          <ac:chgData name="Allison Binley" userId="53aff1208ed7b64f" providerId="LiveId" clId="{B1F4AC73-912D-488B-8500-B41C7889D4C1}" dt="2025-04-30T14:51:16.769" v="58" actId="1038"/>
          <ac:spMkLst>
            <pc:docMk/>
            <pc:sldMk cId="2759021060" sldId="257"/>
            <ac:spMk id="13" creationId="{1DB31FE9-854A-D934-B786-A0E417782B79}"/>
          </ac:spMkLst>
        </pc:spChg>
        <pc:spChg chg="add del mod">
          <ac:chgData name="Allison Binley" userId="53aff1208ed7b64f" providerId="LiveId" clId="{B1F4AC73-912D-488B-8500-B41C7889D4C1}" dt="2025-04-30T14:52:28.821" v="76" actId="478"/>
          <ac:spMkLst>
            <pc:docMk/>
            <pc:sldMk cId="2759021060" sldId="257"/>
            <ac:spMk id="14" creationId="{CF6F8CA4-98F2-45F5-1470-1F5F04AB89CF}"/>
          </ac:spMkLst>
        </pc:spChg>
        <pc:spChg chg="add mod">
          <ac:chgData name="Allison Binley" userId="53aff1208ed7b64f" providerId="LiveId" clId="{B1F4AC73-912D-488B-8500-B41C7889D4C1}" dt="2025-04-30T15:02:17.759" v="219" actId="113"/>
          <ac:spMkLst>
            <pc:docMk/>
            <pc:sldMk cId="2759021060" sldId="257"/>
            <ac:spMk id="15" creationId="{ACF52A91-055E-70A7-47C2-68F397C1CBEF}"/>
          </ac:spMkLst>
        </pc:spChg>
        <pc:spChg chg="add mod">
          <ac:chgData name="Allison Binley" userId="53aff1208ed7b64f" providerId="LiveId" clId="{B1F4AC73-912D-488B-8500-B41C7889D4C1}" dt="2025-04-30T14:55:59.642" v="207" actId="403"/>
          <ac:spMkLst>
            <pc:docMk/>
            <pc:sldMk cId="2759021060" sldId="257"/>
            <ac:spMk id="16" creationId="{462FF250-2D9E-D2E5-5597-3339A54444E2}"/>
          </ac:spMkLst>
        </pc:spChg>
        <pc:spChg chg="add mod">
          <ac:chgData name="Allison Binley" userId="53aff1208ed7b64f" providerId="LiveId" clId="{B1F4AC73-912D-488B-8500-B41C7889D4C1}" dt="2025-04-30T14:56:04.004" v="208" actId="403"/>
          <ac:spMkLst>
            <pc:docMk/>
            <pc:sldMk cId="2759021060" sldId="257"/>
            <ac:spMk id="17" creationId="{0E9E4FFE-B38B-8C3C-021A-3355744363C0}"/>
          </ac:spMkLst>
        </pc:spChg>
        <pc:spChg chg="add mod">
          <ac:chgData name="Allison Binley" userId="53aff1208ed7b64f" providerId="LiveId" clId="{B1F4AC73-912D-488B-8500-B41C7889D4C1}" dt="2025-04-30T14:56:18.984" v="209" actId="403"/>
          <ac:spMkLst>
            <pc:docMk/>
            <pc:sldMk cId="2759021060" sldId="257"/>
            <ac:spMk id="18" creationId="{DEBE0C2E-82CC-E393-C120-3528AF08D127}"/>
          </ac:spMkLst>
        </pc:spChg>
        <pc:spChg chg="add mod">
          <ac:chgData name="Allison Binley" userId="53aff1208ed7b64f" providerId="LiveId" clId="{B1F4AC73-912D-488B-8500-B41C7889D4C1}" dt="2025-04-30T14:56:22.423" v="210" actId="403"/>
          <ac:spMkLst>
            <pc:docMk/>
            <pc:sldMk cId="2759021060" sldId="257"/>
            <ac:spMk id="19" creationId="{7DFBEE27-9644-D62A-365C-CC96833DC8E1}"/>
          </ac:spMkLst>
        </pc:spChg>
        <pc:spChg chg="add mod">
          <ac:chgData name="Allison Binley" userId="53aff1208ed7b64f" providerId="LiveId" clId="{B1F4AC73-912D-488B-8500-B41C7889D4C1}" dt="2025-04-30T14:56:37.855" v="217" actId="1037"/>
          <ac:spMkLst>
            <pc:docMk/>
            <pc:sldMk cId="2759021060" sldId="257"/>
            <ac:spMk id="20" creationId="{5C901C0B-8FE9-FD67-6C11-80276FD2F251}"/>
          </ac:spMkLst>
        </pc:spChg>
        <pc:spChg chg="add mod">
          <ac:chgData name="Allison Binley" userId="53aff1208ed7b64f" providerId="LiveId" clId="{B1F4AC73-912D-488B-8500-B41C7889D4C1}" dt="2025-04-30T15:39:57.273" v="225" actId="1038"/>
          <ac:spMkLst>
            <pc:docMk/>
            <pc:sldMk cId="2759021060" sldId="257"/>
            <ac:spMk id="21" creationId="{355EA438-DE1D-753B-272B-0DC7B8E0B95B}"/>
          </ac:spMkLst>
        </pc:spChg>
        <pc:spChg chg="add mod">
          <ac:chgData name="Allison Binley" userId="53aff1208ed7b64f" providerId="LiveId" clId="{B1F4AC73-912D-488B-8500-B41C7889D4C1}" dt="2025-04-30T15:40:09.341" v="227" actId="1076"/>
          <ac:spMkLst>
            <pc:docMk/>
            <pc:sldMk cId="2759021060" sldId="257"/>
            <ac:spMk id="22" creationId="{9CC99BF1-5C92-21B2-2D5A-1C4F4CE1D56D}"/>
          </ac:spMkLst>
        </pc:spChg>
        <pc:spChg chg="add mod">
          <ac:chgData name="Allison Binley" userId="53aff1208ed7b64f" providerId="LiveId" clId="{B1F4AC73-912D-488B-8500-B41C7889D4C1}" dt="2025-04-30T15:40:30.827" v="234" actId="1037"/>
          <ac:spMkLst>
            <pc:docMk/>
            <pc:sldMk cId="2759021060" sldId="257"/>
            <ac:spMk id="23" creationId="{37D79ED7-13B8-5014-2077-35EC5F2ABE05}"/>
          </ac:spMkLst>
        </pc:spChg>
        <pc:spChg chg="add mod">
          <ac:chgData name="Allison Binley" userId="53aff1208ed7b64f" providerId="LiveId" clId="{B1F4AC73-912D-488B-8500-B41C7889D4C1}" dt="2025-04-30T15:40:32.277" v="235" actId="1037"/>
          <ac:spMkLst>
            <pc:docMk/>
            <pc:sldMk cId="2759021060" sldId="257"/>
            <ac:spMk id="24" creationId="{BFBE3595-05D5-D8AE-D2F6-0F6201B1050B}"/>
          </ac:spMkLst>
        </pc:spChg>
        <pc:spChg chg="add mod">
          <ac:chgData name="Allison Binley" userId="53aff1208ed7b64f" providerId="LiveId" clId="{B1F4AC73-912D-488B-8500-B41C7889D4C1}" dt="2025-04-30T15:40:49.628" v="239" actId="1076"/>
          <ac:spMkLst>
            <pc:docMk/>
            <pc:sldMk cId="2759021060" sldId="257"/>
            <ac:spMk id="25" creationId="{C39F2FED-9FB5-6F84-07AF-460BCBACD675}"/>
          </ac:spMkLst>
        </pc:spChg>
        <pc:spChg chg="add mod">
          <ac:chgData name="Allison Binley" userId="53aff1208ed7b64f" providerId="LiveId" clId="{B1F4AC73-912D-488B-8500-B41C7889D4C1}" dt="2025-04-30T15:40:57.531" v="241" actId="1076"/>
          <ac:spMkLst>
            <pc:docMk/>
            <pc:sldMk cId="2759021060" sldId="257"/>
            <ac:spMk id="26" creationId="{FE31F4C3-0B63-94C1-DD1C-2EBC8645B9A8}"/>
          </ac:spMkLst>
        </pc:spChg>
        <pc:picChg chg="add mod">
          <ac:chgData name="Allison Binley" userId="53aff1208ed7b64f" providerId="LiveId" clId="{B1F4AC73-912D-488B-8500-B41C7889D4C1}" dt="2025-04-30T14:48:13.581" v="5" actId="962"/>
          <ac:picMkLst>
            <pc:docMk/>
            <pc:sldMk cId="2759021060" sldId="257"/>
            <ac:picMk id="5" creationId="{73DA6D82-5C35-6324-C596-9A35F4B53819}"/>
          </ac:picMkLst>
        </pc:picChg>
      </pc:sldChg>
    </pc:docChg>
  </pc:docChgLst>
  <pc:docChgLst>
    <pc:chgData name="Allison Binley" userId="53aff1208ed7b64f" providerId="LiveId" clId="{E956B77E-BAA6-48A7-9A0C-3CBADBEFF92A}"/>
    <pc:docChg chg="modSld">
      <pc:chgData name="Allison Binley" userId="53aff1208ed7b64f" providerId="LiveId" clId="{E956B77E-BAA6-48A7-9A0C-3CBADBEFF92A}" dt="2025-02-05T19:55:29.125" v="112" actId="20577"/>
      <pc:docMkLst>
        <pc:docMk/>
      </pc:docMkLst>
      <pc:sldChg chg="modSp mod">
        <pc:chgData name="Allison Binley" userId="53aff1208ed7b64f" providerId="LiveId" clId="{E956B77E-BAA6-48A7-9A0C-3CBADBEFF92A}" dt="2025-02-05T19:55:29.125" v="112" actId="20577"/>
        <pc:sldMkLst>
          <pc:docMk/>
          <pc:sldMk cId="2962613126" sldId="256"/>
        </pc:sldMkLst>
        <pc:spChg chg="mod">
          <ac:chgData name="Allison Binley" userId="53aff1208ed7b64f" providerId="LiveId" clId="{E956B77E-BAA6-48A7-9A0C-3CBADBEFF92A}" dt="2025-02-05T19:55:29.125" v="112" actId="20577"/>
          <ac:spMkLst>
            <pc:docMk/>
            <pc:sldMk cId="2962613126" sldId="256"/>
            <ac:spMk id="10" creationId="{CDC4D69C-F27F-BBCB-59ED-A2CA6525F54B}"/>
          </ac:spMkLst>
        </pc:spChg>
        <pc:spChg chg="mod">
          <ac:chgData name="Allison Binley" userId="53aff1208ed7b64f" providerId="LiveId" clId="{E956B77E-BAA6-48A7-9A0C-3CBADBEFF92A}" dt="2025-02-05T19:45:59.522" v="74" actId="20577"/>
          <ac:spMkLst>
            <pc:docMk/>
            <pc:sldMk cId="2962613126" sldId="256"/>
            <ac:spMk id="11" creationId="{A4017EC9-B9AC-A9D7-D3AE-E5762C96503B}"/>
          </ac:spMkLst>
        </pc:spChg>
        <pc:spChg chg="mod">
          <ac:chgData name="Allison Binley" userId="53aff1208ed7b64f" providerId="LiveId" clId="{E956B77E-BAA6-48A7-9A0C-3CBADBEFF92A}" dt="2025-02-05T19:46:17.328" v="98" actId="20577"/>
          <ac:spMkLst>
            <pc:docMk/>
            <pc:sldMk cId="2962613126" sldId="256"/>
            <ac:spMk id="12" creationId="{314EFD30-AB54-C636-91D9-55A1B47205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40EE5-0B0B-EE6A-6E2A-11E70E5CD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CF449-DDB3-E26E-5B75-09EF1BE74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4FBC7-DAC7-9081-66B8-57AC22780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9964E-CC0B-CC5A-FEC9-D32C17555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D9313-8C0F-7B3D-B0DE-B87FDF4C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DFFC3-D4FF-4605-65CD-9DAEDA852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277FED-195A-E1F1-1427-567E36C2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37401-F916-B683-5BC9-7BA7FE4C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47912-9699-A31B-2DA2-9F5B1337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BFBD-499B-E68A-F57B-B6878F5C8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5E316-F9AE-E9FE-D62F-A5723CE584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875F7-2E50-0EDB-CB41-E71E171C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3A185-242F-0EF2-764A-26493541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88A8-9D95-71EB-53AE-8D552C4A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80A82-DBBB-DD0C-812E-493244BF9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5E2C-467B-530C-5143-4E64BF72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624CC-5B30-8D04-CAFA-5636B6BBC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B73C8-43ED-FB32-B37D-4243AB6AB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EA532-0933-8B3C-F5FE-078E7AADB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A2244-FBEE-EC59-3A72-46C64F5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1C39-08EA-AAB3-3150-A7DF689AB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465D-622C-EE68-6B29-429A00439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0E5-ECBF-D079-5012-A64A5E74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6DA55-FCB8-802B-7FBF-2C4842CC4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2207-9F48-A7D2-7259-2BB435168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5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DD267-0E92-E083-F401-C5714C00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3236C-13CC-D756-3E14-9C8AED7670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C02C1-1FD6-7D3D-394B-FDAA78A11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C4487-FED6-2388-E24E-31F569BC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0BD93-CC98-877A-A0B9-511FAA341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A13196-D11B-FE66-2F3D-51D39E2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31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0319-392B-516C-6046-05E0BBDB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67BA2-18AA-A949-36C0-C412F29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4753C-5519-2D87-1072-C4576D4DB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56A026-3F0E-AE49-4BB0-43C0E253E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F746C-0F78-CE2F-F3A0-8A6A886C9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79D075-4F96-AF41-78C9-1B9D51E2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6225-827E-D686-5E98-4FDC03A36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61C7F8-D291-4F67-A0FD-68385925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1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D18A-C58F-57F4-E714-8B89C1974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ABD1C-41A2-8914-CBF5-845B1B7E2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7AE23-C00B-3C27-8BAE-0E4112EC9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CB544-4A17-9CA5-DD67-3D9950F8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FFB031-FAC7-7B6A-1978-29CD6DCB3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1E73A-F6D8-C6EA-9B47-60269D0B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671E9-AB21-310F-0C58-D07DF339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69D82-664D-6036-EF7E-C27ED46B4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62A-8D6B-42E1-015F-40465E815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06E95-CEFB-263B-1772-50B2297037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B58734-FB58-7273-B28F-813AFF1C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27A8D-057B-F12F-E995-514787997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8BF76-73EB-CA40-245D-7404F1B9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44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F38B-71C7-6598-D56C-79534D397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652B0-1D44-DE73-E01D-6B26AB9079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0E5E-4361-6535-001E-0A09A0DAE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C7C7F-25A9-E03F-6B3F-5DBD4DE87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02B5B-28C6-B113-AA9D-DCCF5C5CD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A0C5D-66E4-A04D-C723-70C11DF1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2CEE2-E638-3BD8-B862-7096ABF2D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063FB-AB58-2AAA-3D66-C3C84527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20C23-9632-4721-85B6-2EACC3A52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AC490-4278-4F24-9FBC-8CC7712059A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35348-DE72-987C-B270-8A9114D759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E7E67-CD50-7B6F-9994-94114CE85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524E81-131F-4F6A-9C93-1C723B36D0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2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/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rtl="0">
                  <a:spcBef>
                    <a:spcPts val="0"/>
                  </a:spcBef>
                  <a:spcAft>
                    <a:spcPts val="800"/>
                  </a:spcAft>
                </a:pPr>
                <a:endParaRPr lang="it-IT" sz="360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algn="ctr"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𝑉𝐼</m:t>
                      </m:r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𝐹𝑀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𝑉𝐴</m:t>
                          </m:r>
                        </m:num>
                        <m:den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𝐶𝐶𝑆</m:t>
                          </m:r>
                        </m:e>
                        <m:sub>
                          <m:r>
                            <a:rPr lang="en-US" sz="3600" b="0" i="1" smtClean="0">
                              <a:effectLst/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3600" b="0" i="1" smtClean="0"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CA" sz="3600" b="0" i="1" smtClean="0">
                          <a:effectLst/>
                          <a:latin typeface="Cambria Math" panose="02040503050406030204" pitchFamily="18" charset="0"/>
                        </a:rPr>
                        <m:t>𝐻𝑆</m:t>
                      </m:r>
                    </m:oMath>
                  </m:oMathPara>
                </a14:m>
                <a:endParaRPr lang="it-IT" sz="3600" b="0" dirty="0">
                  <a:effectLst/>
                </a:endParaRPr>
              </a:p>
              <a:p>
                <a:br>
                  <a:rPr lang="it-IT" sz="3600" dirty="0"/>
                </a:br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CE781F-254C-2FF8-FC45-DC6910951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93" y="2194826"/>
                <a:ext cx="7726235" cy="29966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E389F9F8-5911-47FA-2175-E1E68E1DCEB6}"/>
              </a:ext>
            </a:extLst>
          </p:cNvPr>
          <p:cNvSpPr/>
          <p:nvPr/>
        </p:nvSpPr>
        <p:spPr>
          <a:xfrm rot="5400000">
            <a:off x="4778158" y="1641349"/>
            <a:ext cx="485030" cy="1602563"/>
          </a:xfrm>
          <a:prstGeom prst="leftBrac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DD2DAE8-869B-DECB-CBA4-7A7E3B56986A}"/>
              </a:ext>
            </a:extLst>
          </p:cNvPr>
          <p:cNvSpPr/>
          <p:nvPr/>
        </p:nvSpPr>
        <p:spPr>
          <a:xfrm rot="5400000">
            <a:off x="6735806" y="1829065"/>
            <a:ext cx="485030" cy="121655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D2C2CA8-4C01-E3A1-0CF1-76A3AF70BB1C}"/>
              </a:ext>
            </a:extLst>
          </p:cNvPr>
          <p:cNvSpPr/>
          <p:nvPr/>
        </p:nvSpPr>
        <p:spPr>
          <a:xfrm rot="5400000">
            <a:off x="8249703" y="2124930"/>
            <a:ext cx="602804" cy="742594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C4D69C-F27F-BBCB-59ED-A2CA6525F54B}"/>
              </a:ext>
            </a:extLst>
          </p:cNvPr>
          <p:cNvSpPr txBox="1"/>
          <p:nvPr/>
        </p:nvSpPr>
        <p:spPr>
          <a:xfrm>
            <a:off x="4488320" y="1456026"/>
            <a:ext cx="1064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Collision</a:t>
            </a:r>
          </a:p>
          <a:p>
            <a:pPr algn="ctr"/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Risk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017EC9-B9AC-A9D7-D3AE-E5762C96503B}"/>
              </a:ext>
            </a:extLst>
          </p:cNvPr>
          <p:cNvSpPr txBox="1"/>
          <p:nvPr/>
        </p:nvSpPr>
        <p:spPr>
          <a:xfrm>
            <a:off x="6216993" y="1455088"/>
            <a:ext cx="15206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Conservation</a:t>
            </a:r>
          </a:p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Concern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4EFD30-AB54-C636-91D9-55A1B47205EF}"/>
              </a:ext>
            </a:extLst>
          </p:cNvPr>
          <p:cNvSpPr txBox="1"/>
          <p:nvPr/>
        </p:nvSpPr>
        <p:spPr>
          <a:xfrm>
            <a:off x="7713337" y="1455088"/>
            <a:ext cx="1535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Habitat</a:t>
            </a:r>
          </a:p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Susceptibility</a:t>
            </a:r>
          </a:p>
        </p:txBody>
      </p:sp>
    </p:spTree>
    <p:extLst>
      <p:ext uri="{BB962C8B-B14F-4D97-AF65-F5344CB8AC3E}">
        <p14:creationId xmlns:p14="http://schemas.microsoft.com/office/powerpoint/2010/main" val="2962613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colorful squares&#10;&#10;AI-generated content may be incorrect.">
            <a:extLst>
              <a:ext uri="{FF2B5EF4-FFF2-40B4-BE49-F238E27FC236}">
                <a16:creationId xmlns:a16="http://schemas.microsoft.com/office/drawing/2014/main" id="{73DA6D82-5C35-6324-C596-9A35F4B538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399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9E0DB2-595B-0B76-8BBF-41F22D9495AC}"/>
              </a:ext>
            </a:extLst>
          </p:cNvPr>
          <p:cNvSpPr txBox="1"/>
          <p:nvPr/>
        </p:nvSpPr>
        <p:spPr>
          <a:xfrm>
            <a:off x="4466405" y="4999614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685D00-5944-4C2B-F8A3-996DE0C37564}"/>
              </a:ext>
            </a:extLst>
          </p:cNvPr>
          <p:cNvSpPr txBox="1"/>
          <p:nvPr/>
        </p:nvSpPr>
        <p:spPr>
          <a:xfrm>
            <a:off x="7545707" y="1564865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92E4D-DBAB-5F48-3C61-461EE5DE8453}"/>
              </a:ext>
            </a:extLst>
          </p:cNvPr>
          <p:cNvSpPr txBox="1"/>
          <p:nvPr/>
        </p:nvSpPr>
        <p:spPr>
          <a:xfrm>
            <a:off x="7530644" y="4993202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143AC1-F1F3-DCCB-D29D-15493A7A7F50}"/>
              </a:ext>
            </a:extLst>
          </p:cNvPr>
          <p:cNvSpPr txBox="1"/>
          <p:nvPr/>
        </p:nvSpPr>
        <p:spPr>
          <a:xfrm>
            <a:off x="1428019" y="1564865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B31FE9-854A-D934-B786-A0E417782B79}"/>
              </a:ext>
            </a:extLst>
          </p:cNvPr>
          <p:cNvSpPr txBox="1"/>
          <p:nvPr/>
        </p:nvSpPr>
        <p:spPr>
          <a:xfrm>
            <a:off x="1426019" y="4999614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1EA0E-AFFC-6BB9-CF1B-4E19F54A46C8}"/>
              </a:ext>
            </a:extLst>
          </p:cNvPr>
          <p:cNvSpPr txBox="1"/>
          <p:nvPr/>
        </p:nvSpPr>
        <p:spPr>
          <a:xfrm>
            <a:off x="4477912" y="1564865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CCS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52A91-055E-70A7-47C2-68F397C1CBEF}"/>
              </a:ext>
            </a:extLst>
          </p:cNvPr>
          <p:cNvSpPr txBox="1"/>
          <p:nvPr/>
        </p:nvSpPr>
        <p:spPr>
          <a:xfrm>
            <a:off x="2219741" y="0"/>
            <a:ext cx="210576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Horned Grebe (VI: 125.0)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FF250-2D9E-D2E5-5597-3339A54444E2}"/>
              </a:ext>
            </a:extLst>
          </p:cNvPr>
          <p:cNvSpPr txBox="1"/>
          <p:nvPr/>
        </p:nvSpPr>
        <p:spPr>
          <a:xfrm>
            <a:off x="5150457" y="-1"/>
            <a:ext cx="18910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Least Bittern (VI: 26.4)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9E4FFE-B38B-8C3C-021A-3355744363C0}"/>
              </a:ext>
            </a:extLst>
          </p:cNvPr>
          <p:cNvSpPr txBox="1"/>
          <p:nvPr/>
        </p:nvSpPr>
        <p:spPr>
          <a:xfrm>
            <a:off x="8438987" y="-2"/>
            <a:ext cx="18910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Mallard (VI: 12.0)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BE0C2E-82CC-E393-C120-3528AF08D127}"/>
              </a:ext>
            </a:extLst>
          </p:cNvPr>
          <p:cNvSpPr txBox="1"/>
          <p:nvPr/>
        </p:nvSpPr>
        <p:spPr>
          <a:xfrm>
            <a:off x="2219741" y="3429000"/>
            <a:ext cx="18910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Marsh Wren (VI: 5.0)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FBEE27-9644-D62A-365C-CC96833DC8E1}"/>
              </a:ext>
            </a:extLst>
          </p:cNvPr>
          <p:cNvSpPr txBox="1"/>
          <p:nvPr/>
        </p:nvSpPr>
        <p:spPr>
          <a:xfrm>
            <a:off x="5498328" y="3428999"/>
            <a:ext cx="18910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Osprey (VI: 7.5)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901C0B-8FE9-FD67-6C11-80276FD2F251}"/>
              </a:ext>
            </a:extLst>
          </p:cNvPr>
          <p:cNvSpPr txBox="1"/>
          <p:nvPr/>
        </p:nvSpPr>
        <p:spPr>
          <a:xfrm>
            <a:off x="8193160" y="3428998"/>
            <a:ext cx="243508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400" dirty="0"/>
              <a:t>Western Sandpiper (VI: 94.2)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5EA438-DE1D-753B-272B-0DC7B8E0B95B}"/>
              </a:ext>
            </a:extLst>
          </p:cNvPr>
          <p:cNvSpPr txBox="1"/>
          <p:nvPr/>
        </p:nvSpPr>
        <p:spPr>
          <a:xfrm>
            <a:off x="2861566" y="2846135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C99BF1-5C92-21B2-2D5A-1C4F4CE1D56D}"/>
              </a:ext>
            </a:extLst>
          </p:cNvPr>
          <p:cNvSpPr txBox="1"/>
          <p:nvPr/>
        </p:nvSpPr>
        <p:spPr>
          <a:xfrm>
            <a:off x="2861566" y="6244357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79ED7-13B8-5014-2077-35EC5F2ABE05}"/>
              </a:ext>
            </a:extLst>
          </p:cNvPr>
          <p:cNvSpPr txBox="1"/>
          <p:nvPr/>
        </p:nvSpPr>
        <p:spPr>
          <a:xfrm>
            <a:off x="5923967" y="6244357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BE3595-05D5-D8AE-D2F6-0F6201B1050B}"/>
              </a:ext>
            </a:extLst>
          </p:cNvPr>
          <p:cNvSpPr txBox="1"/>
          <p:nvPr/>
        </p:nvSpPr>
        <p:spPr>
          <a:xfrm>
            <a:off x="5923967" y="2846134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39F2FED-9FB5-6F84-07AF-460BCBACD675}"/>
              </a:ext>
            </a:extLst>
          </p:cNvPr>
          <p:cNvSpPr txBox="1"/>
          <p:nvPr/>
        </p:nvSpPr>
        <p:spPr>
          <a:xfrm>
            <a:off x="8986368" y="2846133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1F4C3-0B63-94C1-DD1C-2EBC8645B9A8}"/>
              </a:ext>
            </a:extLst>
          </p:cNvPr>
          <p:cNvSpPr txBox="1"/>
          <p:nvPr/>
        </p:nvSpPr>
        <p:spPr>
          <a:xfrm>
            <a:off x="8986368" y="6244355"/>
            <a:ext cx="504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A" sz="1200" dirty="0"/>
              <a:t>FM</a:t>
            </a:r>
          </a:p>
        </p:txBody>
      </p:sp>
    </p:spTree>
    <p:extLst>
      <p:ext uri="{BB962C8B-B14F-4D97-AF65-F5344CB8AC3E}">
        <p14:creationId xmlns:p14="http://schemas.microsoft.com/office/powerpoint/2010/main" val="275902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66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 Binley</dc:creator>
  <cp:lastModifiedBy>Allison Binley</cp:lastModifiedBy>
  <cp:revision>4</cp:revision>
  <dcterms:created xsi:type="dcterms:W3CDTF">2024-10-08T14:42:19Z</dcterms:created>
  <dcterms:modified xsi:type="dcterms:W3CDTF">2025-04-30T15:40:58Z</dcterms:modified>
</cp:coreProperties>
</file>