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7CEB-16A9-4680-BE41-D50547AD6675}" type="datetimeFigureOut">
              <a:rPr lang="en-AU" smtClean="0"/>
              <a:t>16/08/2010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DAC3-03FE-4091-92A0-134B54B4B996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couchdb/" TargetMode="External"/><Relationship Id="rId2" Type="http://schemas.openxmlformats.org/officeDocument/2006/relationships/hyperlink" Target="http://couchdb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s.couchdb.org/rela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CouchDB</a:t>
            </a:r>
            <a:r>
              <a:rPr lang="en-AU" dirty="0"/>
              <a:t> replication and conflict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dirty="0" smtClean="0"/>
              <a:t>Andrew Browne</a:t>
            </a:r>
          </a:p>
          <a:p>
            <a:pPr algn="r"/>
            <a:r>
              <a:rPr lang="en-AU" dirty="0" smtClean="0"/>
              <a:t>@</a:t>
            </a:r>
            <a:r>
              <a:rPr lang="en-AU" dirty="0" err="1" smtClean="0"/>
              <a:t>adbrowne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Database Schema?</a:t>
            </a:r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20097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772816"/>
            <a:ext cx="4029075" cy="426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Want More?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CouchDB</a:t>
            </a:r>
            <a:r>
              <a:rPr lang="en-AU" dirty="0" smtClean="0"/>
              <a:t> Project </a:t>
            </a:r>
            <a:r>
              <a:rPr lang="en-AU" dirty="0" smtClean="0">
                <a:hlinkClick r:id="rId2"/>
              </a:rPr>
              <a:t>http://couchdb.apache.org/</a:t>
            </a:r>
            <a:endParaRPr lang="en-AU" dirty="0" smtClean="0"/>
          </a:p>
          <a:p>
            <a:r>
              <a:rPr lang="en-AU" dirty="0" err="1" smtClean="0"/>
              <a:t>CouchDB</a:t>
            </a:r>
            <a:r>
              <a:rPr lang="en-AU" dirty="0" smtClean="0"/>
              <a:t> wiki: </a:t>
            </a:r>
            <a:r>
              <a:rPr lang="en-AU" dirty="0" smtClean="0">
                <a:hlinkClick r:id="rId3"/>
              </a:rPr>
              <a:t>http://wiki.apache.org/couchdb/</a:t>
            </a:r>
            <a:endParaRPr lang="en-AU" dirty="0" smtClean="0"/>
          </a:p>
          <a:p>
            <a:r>
              <a:rPr lang="en-AU" dirty="0" err="1"/>
              <a:t>CouchDB</a:t>
            </a:r>
            <a:r>
              <a:rPr lang="en-AU" dirty="0"/>
              <a:t>: The Definitive </a:t>
            </a:r>
            <a:r>
              <a:rPr lang="en-AU" dirty="0" smtClean="0"/>
              <a:t>Guide </a:t>
            </a:r>
            <a:r>
              <a:rPr lang="en-AU" dirty="0" smtClean="0">
                <a:hlinkClick r:id="rId4"/>
              </a:rPr>
              <a:t>http://books.couchdb.org/relax/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CouchDB replication and conflict detection</vt:lpstr>
      <vt:lpstr>Database Schema?</vt:lpstr>
      <vt:lpstr>Want More?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</dc:creator>
  <cp:lastModifiedBy>Andrew</cp:lastModifiedBy>
  <cp:revision>4</cp:revision>
  <dcterms:created xsi:type="dcterms:W3CDTF">2010-08-16T11:11:29Z</dcterms:created>
  <dcterms:modified xsi:type="dcterms:W3CDTF">2010-08-16T13:33:03Z</dcterms:modified>
</cp:coreProperties>
</file>