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821" r:id="rId3"/>
    <p:sldId id="723" r:id="rId4"/>
    <p:sldId id="928" r:id="rId5"/>
    <p:sldId id="932" r:id="rId6"/>
    <p:sldId id="929" r:id="rId7"/>
    <p:sldId id="931" r:id="rId8"/>
    <p:sldId id="933" r:id="rId9"/>
    <p:sldId id="930" r:id="rId10"/>
    <p:sldId id="778" r:id="rId11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75862" autoAdjust="0"/>
  </p:normalViewPr>
  <p:slideViewPr>
    <p:cSldViewPr>
      <p:cViewPr varScale="1">
        <p:scale>
          <a:sx n="85" d="100"/>
          <a:sy n="85" d="100"/>
        </p:scale>
        <p:origin x="2292" y="90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2022/7/25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90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0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32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DL predict MSI from histology</a:t>
              </a:r>
              <a:endParaRPr lang="zh-CN" altLang="en-US" sz="3600" b="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76735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2022/7/25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7684" y="2449168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   文   摘   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27684" y="3404024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27684" y="4365104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论文摘要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4426ED-B453-454D-8D58-5D76D593FCBE}"/>
              </a:ext>
            </a:extLst>
          </p:cNvPr>
          <p:cNvSpPr txBox="1"/>
          <p:nvPr/>
        </p:nvSpPr>
        <p:spPr>
          <a:xfrm>
            <a:off x="611560" y="1124744"/>
            <a:ext cx="8136904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Microsatellite instability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决定肠胃道癌症患者接受免疫治疗后的反应是否良好。但是在临床中不一定每个患者都接受了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检测（需要额外的基因检测或免疫组织化学检测）。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于是使用深度残差学习（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residual learning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H&amp;E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染色组织图片中预测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，提供较低成本的检测方式。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文中使用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Resnet-18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卷积模型作为肿瘤检测器和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论文对模型的鲁棒性和可解释性进行了验证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57A148-D02C-4D72-A4B6-C5A9DB1EDE6C}"/>
              </a:ext>
            </a:extLst>
          </p:cNvPr>
          <p:cNvSpPr txBox="1"/>
          <p:nvPr/>
        </p:nvSpPr>
        <p:spPr>
          <a:xfrm>
            <a:off x="467544" y="119675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染色切片颜色归一化（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Macenko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定位肿瘤区域（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肿瘤区域分片，获取分类数据集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模型验证：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鲁棒性验证：在多个独立数据集上进行模型验证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卷积网络选择：比较多种卷积模型在该方面的效果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切片块大小与数量对模型效果的影响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可解释性分析：分析模型与医学知识背景联系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44360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C6AA3-0D3A-4C14-A5FC-05F6D73A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45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27347-B8BE-4AEC-9BCA-6DE46437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885206"/>
            <a:ext cx="8388424" cy="59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7607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B7D6C-43D6-4A75-9CE8-B4A138C8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7" y="836712"/>
            <a:ext cx="8173885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6049"/>
      </p:ext>
    </p:extLst>
  </p:cSld>
  <p:clrMapOvr>
    <a:masterClrMapping/>
  </p:clrMapOvr>
  <p:transition advTm="4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43400</TotalTime>
  <Words>609</Words>
  <Application>Microsoft Office PowerPoint</Application>
  <PresentationFormat>顶置</PresentationFormat>
  <Paragraphs>63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6431</cp:revision>
  <dcterms:created xsi:type="dcterms:W3CDTF">2004-10-29T03:45:00Z</dcterms:created>
  <dcterms:modified xsi:type="dcterms:W3CDTF">2022-07-25T14:48:53Z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