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821" r:id="rId3"/>
    <p:sldId id="723" r:id="rId4"/>
    <p:sldId id="928" r:id="rId5"/>
    <p:sldId id="929" r:id="rId6"/>
    <p:sldId id="930" r:id="rId7"/>
    <p:sldId id="778" r:id="rId8"/>
  </p:sldIdLst>
  <p:sldSz cx="9144000" cy="6858000" type="overhead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pos="45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ing" initials="x" lastIdx="4" clrIdx="0">
    <p:extLst>
      <p:ext uri="{19B8F6BF-5375-455C-9EA6-DF929625EA0E}">
        <p15:presenceInfo xmlns:p15="http://schemas.microsoft.com/office/powerpoint/2012/main" userId="xi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4343C"/>
    <a:srgbClr val="3333FF"/>
    <a:srgbClr val="000000"/>
    <a:srgbClr val="B0252A"/>
    <a:srgbClr val="00B0F0"/>
    <a:srgbClr val="DB5359"/>
    <a:srgbClr val="92D050"/>
    <a:srgbClr val="D9EFC2"/>
    <a:srgbClr val="FFE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88704" autoAdjust="0"/>
  </p:normalViewPr>
  <p:slideViewPr>
    <p:cSldViewPr>
      <p:cViewPr varScale="1">
        <p:scale>
          <a:sx n="100" d="100"/>
          <a:sy n="100" d="100"/>
        </p:scale>
        <p:origin x="1842" y="84"/>
      </p:cViewPr>
      <p:guideLst>
        <p:guide orient="horz" pos="1661"/>
        <p:guide pos="4558"/>
      </p:guideLst>
    </p:cSldViewPr>
  </p:slideViewPr>
  <p:outlineViewPr>
    <p:cViewPr>
      <p:scale>
        <a:sx n="33" d="100"/>
        <a:sy n="33" d="100"/>
      </p:scale>
      <p:origin x="0" y="18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291150-0C13-4B97-B98E-62D09277D255}" type="datetimeFigureOut">
              <a:rPr lang="zh-CN" altLang="en-US"/>
              <a:pPr>
                <a:defRPr/>
              </a:pPr>
              <a:t>2022/7/23</a:t>
            </a:fld>
            <a:endParaRPr lang="en-US" altLang="zh-CN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878F0DD-C517-472F-A349-E92FF99B64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22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3E55CD-7873-46E0-9DBB-E2A8B5FED86C}" type="datetimeFigureOut">
              <a:rPr lang="zh-CN" altLang="en-US"/>
              <a:pPr>
                <a:defRPr/>
              </a:pPr>
              <a:t>2022/7/23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C11F4D-F564-447C-A7A1-7DFCF35D6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296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655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88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81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24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12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72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Rectangle 1039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584" y="2122488"/>
            <a:ext cx="7772400" cy="4114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765175"/>
            <a:ext cx="1947862" cy="5472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765175"/>
            <a:ext cx="5692775" cy="5472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765175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212248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212248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27088" y="765175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088" y="21224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89488" y="21224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27088" y="42560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9488" y="4256088"/>
            <a:ext cx="3810000" cy="1981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1469684"/>
      </p:ext>
    </p:extLst>
  </p:cSld>
  <p:clrMapOvr>
    <a:masterClrMapping/>
  </p:clrMapOvr>
  <p:transition spd="slow" advClick="0" advTm="5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0803129"/>
      </p:ext>
    </p:extLst>
  </p:cSld>
  <p:clrMapOvr>
    <a:masterClrMapping/>
  </p:clrMapOvr>
  <p:transition spd="slow" advClick="0" advTm="5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1147762"/>
      </p:ext>
    </p:extLst>
  </p:cSld>
  <p:clrMapOvr>
    <a:masterClrMapping/>
  </p:clrMapOvr>
  <p:transition spd="slow" advClick="0" advTm="5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0810636"/>
      </p:ext>
    </p:extLst>
  </p:cSld>
  <p:clrMapOvr>
    <a:masterClrMapping/>
  </p:clrMapOvr>
  <p:transition spd="slow" advClick="0" advTm="5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2168860"/>
      </p:ext>
    </p:extLst>
  </p:cSld>
  <p:clrMapOvr>
    <a:masterClrMapping/>
  </p:clrMapOvr>
  <p:transition spd="slow" advClick="0" advTm="500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1940274"/>
      </p:ext>
    </p:extLst>
  </p:cSld>
  <p:clrMapOvr>
    <a:masterClrMapping/>
  </p:clrMapOvr>
  <p:transition spd="slow" advClick="0"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122488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411" y="1133872"/>
            <a:ext cx="7793037" cy="782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42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430767"/>
      </p:ext>
    </p:extLst>
  </p:cSld>
  <p:clrMapOvr>
    <a:masterClrMapping/>
  </p:clrMapOvr>
  <p:transition spd="slow" advClick="0" advTm="500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5744615"/>
      </p:ext>
    </p:extLst>
  </p:cSld>
  <p:clrMapOvr>
    <a:masterClrMapping/>
  </p:clrMapOvr>
  <p:transition spd="slow" advClick="0" advTm="500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290095"/>
      </p:ext>
    </p:extLst>
  </p:cSld>
  <p:clrMapOvr>
    <a:masterClrMapping/>
  </p:clrMapOvr>
  <p:transition spd="slow" advClick="0" advTm="5000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9161952"/>
      </p:ext>
    </p:extLst>
  </p:cSld>
  <p:clrMapOvr>
    <a:masterClrMapping/>
  </p:clrMapOvr>
  <p:transition spd="slow" advClick="0" advTm="500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6396739"/>
      </p:ext>
    </p:extLst>
  </p:cSld>
  <p:clrMapOvr>
    <a:masterClrMapping/>
  </p:clrMapOvr>
  <p:transition spd="slow" advClick="0"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21224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21224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84" y="274638"/>
            <a:ext cx="82200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67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647B93A-F36D-4A7F-883E-177D71ADC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7" name="Picture 14" descr="GoogleBalls_smal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27900" y="573405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1124744"/>
            <a:ext cx="7793037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40" name="Picture 19" descr="1111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5013325"/>
            <a:ext cx="1943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1224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64272" y="262372"/>
            <a:ext cx="898728" cy="9119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1963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advTm="42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23"/>
          <a:stretch>
            <a:fillRect/>
          </a:stretch>
        </p:blipFill>
        <p:spPr bwMode="auto">
          <a:xfrm>
            <a:off x="0" y="3177"/>
            <a:ext cx="9164638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67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slow" advClick="0" advTm="5000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257175" indent="-257175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57213" indent="-214313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8572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2001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15430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18859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2288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25717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29146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0" y="76562"/>
            <a:ext cx="330517" cy="104818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57158" y="332656"/>
            <a:ext cx="6689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论文汇报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1" y="1700808"/>
            <a:ext cx="9144001" cy="2015354"/>
            <a:chOff x="-1" y="1815535"/>
            <a:chExt cx="9144001" cy="2015354"/>
          </a:xfrm>
        </p:grpSpPr>
        <p:sp>
          <p:nvSpPr>
            <p:cNvPr id="5127" name="Rectangle 12"/>
            <p:cNvSpPr>
              <a:spLocks noChangeArrowheads="1"/>
            </p:cNvSpPr>
            <p:nvPr/>
          </p:nvSpPr>
          <p:spPr bwMode="auto">
            <a:xfrm>
              <a:off x="-1" y="1929392"/>
              <a:ext cx="9143999" cy="178764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40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论文标题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-1" y="3794889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0" y="1815535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336DB9A-393C-4238-A6AF-C238991F1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9128"/>
              </p:ext>
            </p:extLst>
          </p:nvPr>
        </p:nvGraphicFramePr>
        <p:xfrm>
          <a:off x="2555776" y="4365104"/>
          <a:ext cx="4981894" cy="948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45">
                  <a:extLst>
                    <a:ext uri="{9D8B030D-6E8A-4147-A177-3AD203B41FA5}">
                      <a16:colId xmlns:a16="http://schemas.microsoft.com/office/drawing/2014/main" val="1263128625"/>
                    </a:ext>
                  </a:extLst>
                </a:gridCol>
                <a:gridCol w="3086149">
                  <a:extLst>
                    <a:ext uri="{9D8B030D-6E8A-4147-A177-3AD203B41FA5}">
                      <a16:colId xmlns:a16="http://schemas.microsoft.com/office/drawing/2014/main" val="104411958"/>
                    </a:ext>
                  </a:extLst>
                </a:gridCol>
              </a:tblGrid>
              <a:tr h="474387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 世 杰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969144"/>
                  </a:ext>
                </a:extLst>
              </a:tr>
              <a:tr h="474387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报告时间：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年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7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月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23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088884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7E54432F-3ED4-43F7-8181-B797D04C8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78975"/>
            <a:ext cx="726546" cy="74576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230649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B86DBAB2-269F-47F6-8DD8-8CAB438EACDC}"/>
              </a:ext>
            </a:extLst>
          </p:cNvPr>
          <p:cNvSpPr/>
          <p:nvPr/>
        </p:nvSpPr>
        <p:spPr>
          <a:xfrm>
            <a:off x="2843808" y="46365"/>
            <a:ext cx="6297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itchFamily="34" charset="0"/>
              </a:rPr>
              <a:t>汇报提纲</a:t>
            </a:r>
            <a:endParaRPr lang="zh-CN" altLang="en-US" sz="3200" b="0" spc="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27684" y="2449168"/>
            <a:ext cx="5796644" cy="576064"/>
            <a:chOff x="1979712" y="1340768"/>
            <a:chExt cx="5796644" cy="576064"/>
          </a:xfrm>
        </p:grpSpPr>
        <p:sp>
          <p:nvSpPr>
            <p:cNvPr id="2" name="矩形 1"/>
            <p:cNvSpPr/>
            <p:nvPr/>
          </p:nvSpPr>
          <p:spPr bwMode="auto">
            <a:xfrm>
              <a:off x="1979712" y="134076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3239852" y="134076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   究   背   景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27684" y="3404024"/>
            <a:ext cx="5796644" cy="576064"/>
            <a:chOff x="1979712" y="2202238"/>
            <a:chExt cx="5796644" cy="576064"/>
          </a:xfrm>
        </p:grpSpPr>
        <p:sp>
          <p:nvSpPr>
            <p:cNvPr id="49" name="矩形 48"/>
            <p:cNvSpPr/>
            <p:nvPr/>
          </p:nvSpPr>
          <p:spPr bwMode="auto">
            <a:xfrm>
              <a:off x="1979712" y="220223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3239852" y="220223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   容   综   述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27684" y="4365104"/>
            <a:ext cx="5796644" cy="576064"/>
            <a:chOff x="1979712" y="4894178"/>
            <a:chExt cx="5796644" cy="576064"/>
          </a:xfrm>
        </p:grpSpPr>
        <p:sp>
          <p:nvSpPr>
            <p:cNvPr id="55" name="矩形 54"/>
            <p:cNvSpPr/>
            <p:nvPr/>
          </p:nvSpPr>
          <p:spPr bwMode="auto">
            <a:xfrm>
              <a:off x="1979712" y="489417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239852" y="489417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   来   工   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841954"/>
      </p:ext>
    </p:extLst>
  </p:cSld>
  <p:clrMapOvr>
    <a:masterClrMapping/>
  </p:clrMapOvr>
  <p:transition advTm="4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20514949"/>
      </p:ext>
    </p:extLst>
  </p:cSld>
  <p:clrMapOvr>
    <a:masterClrMapping/>
  </p:clrMapOvr>
  <p:transition advTm="4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内容综述</a:t>
            </a:r>
          </a:p>
        </p:txBody>
      </p:sp>
    </p:spTree>
    <p:extLst>
      <p:ext uri="{BB962C8B-B14F-4D97-AF65-F5344CB8AC3E}">
        <p14:creationId xmlns:p14="http://schemas.microsoft.com/office/powerpoint/2010/main" val="65488609"/>
      </p:ext>
    </p:extLst>
  </p:cSld>
  <p:clrMapOvr>
    <a:masterClrMapping/>
  </p:clrMapOvr>
  <p:transition advTm="4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未来工作</a:t>
            </a:r>
          </a:p>
        </p:txBody>
      </p:sp>
    </p:spTree>
    <p:extLst>
      <p:ext uri="{BB962C8B-B14F-4D97-AF65-F5344CB8AC3E}">
        <p14:creationId xmlns:p14="http://schemas.microsoft.com/office/powerpoint/2010/main" val="2262596135"/>
      </p:ext>
    </p:extLst>
  </p:cSld>
  <p:clrMapOvr>
    <a:masterClrMapping/>
  </p:clrMapOvr>
  <p:transition advTm="4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1" y="2061718"/>
            <a:ext cx="9144001" cy="2015354"/>
            <a:chOff x="-1" y="1815535"/>
            <a:chExt cx="9144001" cy="2015354"/>
          </a:xfrm>
        </p:grpSpPr>
        <p:sp>
          <p:nvSpPr>
            <p:cNvPr id="5127" name="Rectangle 12"/>
            <p:cNvSpPr>
              <a:spLocks noChangeArrowheads="1"/>
            </p:cNvSpPr>
            <p:nvPr/>
          </p:nvSpPr>
          <p:spPr bwMode="auto">
            <a:xfrm>
              <a:off x="0" y="1929392"/>
              <a:ext cx="9144000" cy="178764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40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感谢老师的指导和帮助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-1" y="3794889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0" y="1815535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793282E5-2CD1-4229-8D8E-BC129B91FEA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0" y="76562"/>
            <a:ext cx="330517" cy="10481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E54432F-3ED4-43F7-8181-B797D04C8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95" y="4651018"/>
            <a:ext cx="1369408" cy="13694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63328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rnd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dirty="0">
            <a:ln>
              <a:noFill/>
            </a:ln>
            <a:solidFill>
              <a:srgbClr val="0070C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CC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CC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42245</TotalTime>
  <Words>54</Words>
  <Application>Microsoft Office PowerPoint</Application>
  <PresentationFormat>顶置</PresentationFormat>
  <Paragraphs>23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黑体</vt:lpstr>
      <vt:lpstr>微软雅黑</vt:lpstr>
      <vt:lpstr>Arial</vt:lpstr>
      <vt:lpstr>Calibri</vt:lpstr>
      <vt:lpstr>Tahoma</vt:lpstr>
      <vt:lpstr>Times New Roman</vt:lpstr>
      <vt:lpstr>Wingdings</vt:lpstr>
      <vt:lpstr>Blends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Xidian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Informedicals</dc:creator>
  <cp:lastModifiedBy>万 世杰</cp:lastModifiedBy>
  <cp:revision>6382</cp:revision>
  <dcterms:created xsi:type="dcterms:W3CDTF">2004-10-29T03:45:00Z</dcterms:created>
  <dcterms:modified xsi:type="dcterms:W3CDTF">2022-07-23T11:31:50Z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