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cat>
            <c:strRef>
              <c:f>'[Book (3).xlsx]Sheet1'!$B$1:$B$19</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(3).xlsx]Sheet1'!$C$1:$C$19</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C214-FB41-A845-8AACF59176C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845279" y="2587058"/>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E.NIVETHA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312214636</a:t>
            </a:r>
          </a:p>
          <a:p>
            <a:r>
              <a:rPr lang="en-IN" sz="2400" dirty="0">
                <a:latin typeface="Times New Roman" panose="02020603050405020304" pitchFamily="18" charset="0"/>
                <a:cs typeface="Times New Roman" panose="02020603050405020304" pitchFamily="18" charset="0"/>
              </a:rPr>
              <a:t>USERNAME:asunm1475312214636</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PG &amp; RESEARCH DEPARTMENT OF COMMERCE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C2E82FE5-847C-C467-FF4F-0B42DF75ECD2}"/>
              </a:ext>
            </a:extLst>
          </p:cNvPr>
          <p:cNvGraphicFramePr>
            <a:graphicFrameLocks/>
          </p:cNvGraphicFramePr>
          <p:nvPr>
            <p:extLst>
              <p:ext uri="{D42A27DB-BD31-4B8C-83A1-F6EECF244321}">
                <p14:modId xmlns:p14="http://schemas.microsoft.com/office/powerpoint/2010/main" val="2679068013"/>
              </p:ext>
            </p:extLst>
          </p:nvPr>
        </p:nvGraphicFramePr>
        <p:xfrm>
          <a:off x="2419569" y="2139042"/>
          <a:ext cx="5968781" cy="2798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IN" sz="2400" dirty="0">
                <a:latin typeface="Times New Roman" panose="02020603050405020304"/>
              </a:rPr>
              <a:t>DR.G. ANITHA DEVI</a:t>
            </a:r>
            <a:r>
              <a:rPr lang="en-GB" sz="2400" dirty="0">
                <a:latin typeface="Times New Roman" panose="02020603050405020304"/>
              </a:rPr>
              <a:t> </a:t>
            </a:r>
          </a:p>
          <a:p>
            <a:r>
              <a:rPr lang="en-IN" sz="2400" dirty="0">
                <a:latin typeface="Times New Roman" panose="02020603050405020304"/>
              </a:rPr>
              <a:t>ASSISTANT PROFESSOR </a:t>
            </a: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Nivetha Elumalai</cp:lastModifiedBy>
  <cp:revision>34</cp:revision>
  <dcterms:created xsi:type="dcterms:W3CDTF">2024-08-21T00:32:52Z</dcterms:created>
  <dcterms:modified xsi:type="dcterms:W3CDTF">2024-08-27T08:29:08Z</dcterms:modified>
</cp:coreProperties>
</file>